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0"/>
  </p:notesMasterIdLst>
  <p:sldIdLst>
    <p:sldId id="256" r:id="rId2"/>
    <p:sldId id="263" r:id="rId3"/>
    <p:sldId id="257" r:id="rId4"/>
    <p:sldId id="258" r:id="rId5"/>
    <p:sldId id="265" r:id="rId6"/>
    <p:sldId id="266" r:id="rId7"/>
    <p:sldId id="278" r:id="rId8"/>
    <p:sldId id="285" r:id="rId9"/>
    <p:sldId id="264" r:id="rId10"/>
    <p:sldId id="280" r:id="rId11"/>
    <p:sldId id="281" r:id="rId12"/>
    <p:sldId id="279" r:id="rId13"/>
    <p:sldId id="284" r:id="rId14"/>
    <p:sldId id="260" r:id="rId15"/>
    <p:sldId id="262" r:id="rId16"/>
    <p:sldId id="261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940"/>
    <a:srgbClr val="C00000"/>
    <a:srgbClr val="17AAB5"/>
    <a:srgbClr val="0F7575"/>
    <a:srgbClr val="1C5DA4"/>
    <a:srgbClr val="25B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73" autoAdjust="0"/>
    <p:restoredTop sz="86451" autoAdjust="0"/>
  </p:normalViewPr>
  <p:slideViewPr>
    <p:cSldViewPr snapToGrid="0">
      <p:cViewPr varScale="1">
        <p:scale>
          <a:sx n="126" d="100"/>
          <a:sy n="126" d="100"/>
        </p:scale>
        <p:origin x="162" y="4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20614-E497-475F-8AF1-EE1DC027FA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59A2816-46AF-480C-AEB5-D36E709696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Everyone has anxiety - What are you afraid of?</a:t>
          </a:r>
          <a:endParaRPr lang="en-US"/>
        </a:p>
      </dgm:t>
    </dgm:pt>
    <dgm:pt modelId="{F83AC40D-42CE-4B01-8504-2119EEA61546}" type="parTrans" cxnId="{3C1A3807-0BD4-4022-A5FE-FAC72E5A8008}">
      <dgm:prSet/>
      <dgm:spPr/>
      <dgm:t>
        <a:bodyPr/>
        <a:lstStyle/>
        <a:p>
          <a:endParaRPr lang="en-US"/>
        </a:p>
      </dgm:t>
    </dgm:pt>
    <dgm:pt modelId="{FB912F2F-A789-432A-BE51-6FD007C48E6E}" type="sibTrans" cxnId="{3C1A3807-0BD4-4022-A5FE-FAC72E5A8008}">
      <dgm:prSet/>
      <dgm:spPr/>
      <dgm:t>
        <a:bodyPr/>
        <a:lstStyle/>
        <a:p>
          <a:endParaRPr lang="en-US"/>
        </a:p>
      </dgm:t>
    </dgm:pt>
    <dgm:pt modelId="{DACA9353-608B-4E14-B7A2-4BAAB8F8D1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Benefits of anxiety</a:t>
          </a:r>
        </a:p>
      </dgm:t>
    </dgm:pt>
    <dgm:pt modelId="{FDF9CF5C-16E2-48DE-B85D-0D1CC92C5469}" type="parTrans" cxnId="{47FB36E9-6E82-4F6A-8647-0BD3D949A7DD}">
      <dgm:prSet/>
      <dgm:spPr/>
      <dgm:t>
        <a:bodyPr/>
        <a:lstStyle/>
        <a:p>
          <a:endParaRPr lang="en-US"/>
        </a:p>
      </dgm:t>
    </dgm:pt>
    <dgm:pt modelId="{6FABA51A-1F05-43DB-8520-51DBF4A35935}" type="sibTrans" cxnId="{47FB36E9-6E82-4F6A-8647-0BD3D949A7DD}">
      <dgm:prSet/>
      <dgm:spPr/>
      <dgm:t>
        <a:bodyPr/>
        <a:lstStyle/>
        <a:p>
          <a:endParaRPr lang="en-US"/>
        </a:p>
      </dgm:t>
    </dgm:pt>
    <dgm:pt modelId="{FFD843A1-37AB-4B10-B427-A1A72A8A99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1. Avoiding real danger is adaptive</a:t>
          </a:r>
        </a:p>
      </dgm:t>
    </dgm:pt>
    <dgm:pt modelId="{F3BA4E08-7DD7-43CF-A895-DD2DF76088A2}" type="parTrans" cxnId="{C000A53E-2F71-4984-9467-43F097EE7FBC}">
      <dgm:prSet/>
      <dgm:spPr/>
      <dgm:t>
        <a:bodyPr/>
        <a:lstStyle/>
        <a:p>
          <a:endParaRPr lang="en-US"/>
        </a:p>
      </dgm:t>
    </dgm:pt>
    <dgm:pt modelId="{14E2F2E8-05CA-4753-8601-32DCDC2CE7A4}" type="sibTrans" cxnId="{C000A53E-2F71-4984-9467-43F097EE7FBC}">
      <dgm:prSet/>
      <dgm:spPr/>
      <dgm:t>
        <a:bodyPr/>
        <a:lstStyle/>
        <a:p>
          <a:endParaRPr lang="en-US"/>
        </a:p>
      </dgm:t>
    </dgm:pt>
    <dgm:pt modelId="{727E6E25-1293-4B3F-B686-E559EE6D88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2. Anxiety can be motivating </a:t>
          </a:r>
        </a:p>
      </dgm:t>
    </dgm:pt>
    <dgm:pt modelId="{14286104-1B4F-4337-B33D-A1809030E3D5}" type="parTrans" cxnId="{2DB65FF1-0E93-4F6E-8B92-D49A2E232D8A}">
      <dgm:prSet/>
      <dgm:spPr/>
      <dgm:t>
        <a:bodyPr/>
        <a:lstStyle/>
        <a:p>
          <a:endParaRPr lang="en-US"/>
        </a:p>
      </dgm:t>
    </dgm:pt>
    <dgm:pt modelId="{2143626D-6EB8-4BA7-990B-9735E05B17BB}" type="sibTrans" cxnId="{2DB65FF1-0E93-4F6E-8B92-D49A2E232D8A}">
      <dgm:prSet/>
      <dgm:spPr/>
      <dgm:t>
        <a:bodyPr/>
        <a:lstStyle/>
        <a:p>
          <a:endParaRPr lang="en-US"/>
        </a:p>
      </dgm:t>
    </dgm:pt>
    <dgm:pt modelId="{7D7B11DB-BDA8-417E-923A-4BE75050C5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We</a:t>
          </a:r>
          <a:r>
            <a:rPr lang="en-US"/>
            <a:t> learn fear very fast – even just one experience</a:t>
          </a:r>
        </a:p>
      </dgm:t>
    </dgm:pt>
    <dgm:pt modelId="{8B239F10-7286-401B-9792-81017619B65B}" type="parTrans" cxnId="{706F4FC6-0E3D-42BF-AA38-32194EF64C03}">
      <dgm:prSet/>
      <dgm:spPr/>
      <dgm:t>
        <a:bodyPr/>
        <a:lstStyle/>
        <a:p>
          <a:endParaRPr lang="en-US"/>
        </a:p>
      </dgm:t>
    </dgm:pt>
    <dgm:pt modelId="{FC8A0C36-7185-491E-955D-C1083716B409}" type="sibTrans" cxnId="{706F4FC6-0E3D-42BF-AA38-32194EF64C03}">
      <dgm:prSet/>
      <dgm:spPr/>
      <dgm:t>
        <a:bodyPr/>
        <a:lstStyle/>
        <a:p>
          <a:endParaRPr lang="en-US"/>
        </a:p>
      </dgm:t>
    </dgm:pt>
    <dgm:pt modelId="{F47D0BD6-ADD7-4C8F-92F4-DB0821E9040B}" type="pres">
      <dgm:prSet presAssocID="{86620614-E497-475F-8AF1-EE1DC027FA6D}" presName="root" presStyleCnt="0">
        <dgm:presLayoutVars>
          <dgm:dir/>
          <dgm:resizeHandles val="exact"/>
        </dgm:presLayoutVars>
      </dgm:prSet>
      <dgm:spPr/>
    </dgm:pt>
    <dgm:pt modelId="{D66C77D1-E849-41E8-BF31-B9B380A2DC90}" type="pres">
      <dgm:prSet presAssocID="{E59A2816-46AF-480C-AEB5-D36E7096966D}" presName="compNode" presStyleCnt="0"/>
      <dgm:spPr/>
    </dgm:pt>
    <dgm:pt modelId="{EBC94C90-7D47-4860-856F-E025310201BC}" type="pres">
      <dgm:prSet presAssocID="{E59A2816-46AF-480C-AEB5-D36E7096966D}" presName="bgRect" presStyleLbl="bgShp" presStyleIdx="0" presStyleCnt="3"/>
      <dgm:spPr/>
    </dgm:pt>
    <dgm:pt modelId="{EA2EB53C-A090-49C7-9AA4-87F7828B8402}" type="pres">
      <dgm:prSet presAssocID="{E59A2816-46AF-480C-AEB5-D36E7096966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780A3D2A-0FA2-49F7-9E92-5BA34FCE12B5}" type="pres">
      <dgm:prSet presAssocID="{E59A2816-46AF-480C-AEB5-D36E7096966D}" presName="spaceRect" presStyleCnt="0"/>
      <dgm:spPr/>
    </dgm:pt>
    <dgm:pt modelId="{CC8011BA-CC5D-437B-8741-1AC33151EA39}" type="pres">
      <dgm:prSet presAssocID="{E59A2816-46AF-480C-AEB5-D36E7096966D}" presName="parTx" presStyleLbl="revTx" presStyleIdx="0" presStyleCnt="4">
        <dgm:presLayoutVars>
          <dgm:chMax val="0"/>
          <dgm:chPref val="0"/>
        </dgm:presLayoutVars>
      </dgm:prSet>
      <dgm:spPr/>
    </dgm:pt>
    <dgm:pt modelId="{752901E8-9704-4E25-8ECB-5B588DFB815A}" type="pres">
      <dgm:prSet presAssocID="{FB912F2F-A789-432A-BE51-6FD007C48E6E}" presName="sibTrans" presStyleCnt="0"/>
      <dgm:spPr/>
    </dgm:pt>
    <dgm:pt modelId="{F256EC39-42E6-4DAA-BA3C-CCDF345D8F84}" type="pres">
      <dgm:prSet presAssocID="{DACA9353-608B-4E14-B7A2-4BAAB8F8D133}" presName="compNode" presStyleCnt="0"/>
      <dgm:spPr/>
    </dgm:pt>
    <dgm:pt modelId="{61846E10-6772-4A73-9A4E-4A66C6E9A875}" type="pres">
      <dgm:prSet presAssocID="{DACA9353-608B-4E14-B7A2-4BAAB8F8D133}" presName="bgRect" presStyleLbl="bgShp" presStyleIdx="1" presStyleCnt="3"/>
      <dgm:spPr/>
    </dgm:pt>
    <dgm:pt modelId="{12787F1E-DA08-4367-BE6E-1A9D8DCDF74A}" type="pres">
      <dgm:prSet presAssocID="{DACA9353-608B-4E14-B7A2-4BAAB8F8D13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17961D5-25FD-44FB-9D56-5BF853A40A12}" type="pres">
      <dgm:prSet presAssocID="{DACA9353-608B-4E14-B7A2-4BAAB8F8D133}" presName="spaceRect" presStyleCnt="0"/>
      <dgm:spPr/>
    </dgm:pt>
    <dgm:pt modelId="{E887010C-B9BC-4B76-9197-9CCF15A2CA09}" type="pres">
      <dgm:prSet presAssocID="{DACA9353-608B-4E14-B7A2-4BAAB8F8D133}" presName="parTx" presStyleLbl="revTx" presStyleIdx="1" presStyleCnt="4">
        <dgm:presLayoutVars>
          <dgm:chMax val="0"/>
          <dgm:chPref val="0"/>
        </dgm:presLayoutVars>
      </dgm:prSet>
      <dgm:spPr/>
    </dgm:pt>
    <dgm:pt modelId="{6D43668D-DCCD-4B17-BBA2-0248C64B80B1}" type="pres">
      <dgm:prSet presAssocID="{DACA9353-608B-4E14-B7A2-4BAAB8F8D133}" presName="desTx" presStyleLbl="revTx" presStyleIdx="2" presStyleCnt="4">
        <dgm:presLayoutVars/>
      </dgm:prSet>
      <dgm:spPr/>
    </dgm:pt>
    <dgm:pt modelId="{CD920A50-ED3E-4DB0-A12E-172C4450D572}" type="pres">
      <dgm:prSet presAssocID="{6FABA51A-1F05-43DB-8520-51DBF4A35935}" presName="sibTrans" presStyleCnt="0"/>
      <dgm:spPr/>
    </dgm:pt>
    <dgm:pt modelId="{FD01191B-6B62-471A-A80C-C1343B224871}" type="pres">
      <dgm:prSet presAssocID="{7D7B11DB-BDA8-417E-923A-4BE75050C5B1}" presName="compNode" presStyleCnt="0"/>
      <dgm:spPr/>
    </dgm:pt>
    <dgm:pt modelId="{D861D2EF-8883-462A-96D3-88B1D7ED3811}" type="pres">
      <dgm:prSet presAssocID="{7D7B11DB-BDA8-417E-923A-4BE75050C5B1}" presName="bgRect" presStyleLbl="bgShp" presStyleIdx="2" presStyleCnt="3"/>
      <dgm:spPr/>
    </dgm:pt>
    <dgm:pt modelId="{5F12180A-4CC3-4DAD-AA44-E52E003FC570}" type="pres">
      <dgm:prSet presAssocID="{7D7B11DB-BDA8-417E-923A-4BE75050C5B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 with solid fill"/>
        </a:ext>
      </dgm:extLst>
    </dgm:pt>
    <dgm:pt modelId="{5EC440F6-E041-4FA7-89BA-A486AD8E4D78}" type="pres">
      <dgm:prSet presAssocID="{7D7B11DB-BDA8-417E-923A-4BE75050C5B1}" presName="spaceRect" presStyleCnt="0"/>
      <dgm:spPr/>
    </dgm:pt>
    <dgm:pt modelId="{4FF1B660-0AA9-4E68-ACB2-A4B54B6828EF}" type="pres">
      <dgm:prSet presAssocID="{7D7B11DB-BDA8-417E-923A-4BE75050C5B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AFB2A06-1591-44C4-8A22-492FA4B6AE5E}" type="presOf" srcId="{FFD843A1-37AB-4B10-B427-A1A72A8A998C}" destId="{6D43668D-DCCD-4B17-BBA2-0248C64B80B1}" srcOrd="0" destOrd="0" presId="urn:microsoft.com/office/officeart/2018/2/layout/IconVerticalSolidList"/>
    <dgm:cxn modelId="{3C1A3807-0BD4-4022-A5FE-FAC72E5A8008}" srcId="{86620614-E497-475F-8AF1-EE1DC027FA6D}" destId="{E59A2816-46AF-480C-AEB5-D36E7096966D}" srcOrd="0" destOrd="0" parTransId="{F83AC40D-42CE-4B01-8504-2119EEA61546}" sibTransId="{FB912F2F-A789-432A-BE51-6FD007C48E6E}"/>
    <dgm:cxn modelId="{D82C8E22-C556-4736-BF54-630A43539547}" type="presOf" srcId="{E59A2816-46AF-480C-AEB5-D36E7096966D}" destId="{CC8011BA-CC5D-437B-8741-1AC33151EA39}" srcOrd="0" destOrd="0" presId="urn:microsoft.com/office/officeart/2018/2/layout/IconVerticalSolidList"/>
    <dgm:cxn modelId="{C000A53E-2F71-4984-9467-43F097EE7FBC}" srcId="{DACA9353-608B-4E14-B7A2-4BAAB8F8D133}" destId="{FFD843A1-37AB-4B10-B427-A1A72A8A998C}" srcOrd="0" destOrd="0" parTransId="{F3BA4E08-7DD7-43CF-A895-DD2DF76088A2}" sibTransId="{14E2F2E8-05CA-4753-8601-32DCDC2CE7A4}"/>
    <dgm:cxn modelId="{3E222166-FD9E-46C2-9FF4-B3FCCBEF0CD7}" type="presOf" srcId="{86620614-E497-475F-8AF1-EE1DC027FA6D}" destId="{F47D0BD6-ADD7-4C8F-92F4-DB0821E9040B}" srcOrd="0" destOrd="0" presId="urn:microsoft.com/office/officeart/2018/2/layout/IconVerticalSolidList"/>
    <dgm:cxn modelId="{4F02606D-7EB8-45EE-A0D4-7BB785B33E18}" type="presOf" srcId="{DACA9353-608B-4E14-B7A2-4BAAB8F8D133}" destId="{E887010C-B9BC-4B76-9197-9CCF15A2CA09}" srcOrd="0" destOrd="0" presId="urn:microsoft.com/office/officeart/2018/2/layout/IconVerticalSolidList"/>
    <dgm:cxn modelId="{706F4FC6-0E3D-42BF-AA38-32194EF64C03}" srcId="{86620614-E497-475F-8AF1-EE1DC027FA6D}" destId="{7D7B11DB-BDA8-417E-923A-4BE75050C5B1}" srcOrd="2" destOrd="0" parTransId="{8B239F10-7286-401B-9792-81017619B65B}" sibTransId="{FC8A0C36-7185-491E-955D-C1083716B409}"/>
    <dgm:cxn modelId="{4106AEE5-DF79-4508-BE2A-B1C8B170C5D1}" type="presOf" srcId="{727E6E25-1293-4B3F-B686-E559EE6D884A}" destId="{6D43668D-DCCD-4B17-BBA2-0248C64B80B1}" srcOrd="0" destOrd="1" presId="urn:microsoft.com/office/officeart/2018/2/layout/IconVerticalSolidList"/>
    <dgm:cxn modelId="{47FB36E9-6E82-4F6A-8647-0BD3D949A7DD}" srcId="{86620614-E497-475F-8AF1-EE1DC027FA6D}" destId="{DACA9353-608B-4E14-B7A2-4BAAB8F8D133}" srcOrd="1" destOrd="0" parTransId="{FDF9CF5C-16E2-48DE-B85D-0D1CC92C5469}" sibTransId="{6FABA51A-1F05-43DB-8520-51DBF4A35935}"/>
    <dgm:cxn modelId="{2DB65FF1-0E93-4F6E-8B92-D49A2E232D8A}" srcId="{DACA9353-608B-4E14-B7A2-4BAAB8F8D133}" destId="{727E6E25-1293-4B3F-B686-E559EE6D884A}" srcOrd="1" destOrd="0" parTransId="{14286104-1B4F-4337-B33D-A1809030E3D5}" sibTransId="{2143626D-6EB8-4BA7-990B-9735E05B17BB}"/>
    <dgm:cxn modelId="{C834EBF3-C859-497A-88DD-5CE5C28937B5}" type="presOf" srcId="{7D7B11DB-BDA8-417E-923A-4BE75050C5B1}" destId="{4FF1B660-0AA9-4E68-ACB2-A4B54B6828EF}" srcOrd="0" destOrd="0" presId="urn:microsoft.com/office/officeart/2018/2/layout/IconVerticalSolidList"/>
    <dgm:cxn modelId="{D38A351C-7BB9-47F7-A97C-7CD1701B622F}" type="presParOf" srcId="{F47D0BD6-ADD7-4C8F-92F4-DB0821E9040B}" destId="{D66C77D1-E849-41E8-BF31-B9B380A2DC90}" srcOrd="0" destOrd="0" presId="urn:microsoft.com/office/officeart/2018/2/layout/IconVerticalSolidList"/>
    <dgm:cxn modelId="{1E5311CE-49AD-451F-A2FF-AB9373A100CE}" type="presParOf" srcId="{D66C77D1-E849-41E8-BF31-B9B380A2DC90}" destId="{EBC94C90-7D47-4860-856F-E025310201BC}" srcOrd="0" destOrd="0" presId="urn:microsoft.com/office/officeart/2018/2/layout/IconVerticalSolidList"/>
    <dgm:cxn modelId="{F9B5E0E0-4116-44CE-86F1-18DF0271C895}" type="presParOf" srcId="{D66C77D1-E849-41E8-BF31-B9B380A2DC90}" destId="{EA2EB53C-A090-49C7-9AA4-87F7828B8402}" srcOrd="1" destOrd="0" presId="urn:microsoft.com/office/officeart/2018/2/layout/IconVerticalSolidList"/>
    <dgm:cxn modelId="{242D81EE-614C-4522-BA78-34005721D570}" type="presParOf" srcId="{D66C77D1-E849-41E8-BF31-B9B380A2DC90}" destId="{780A3D2A-0FA2-49F7-9E92-5BA34FCE12B5}" srcOrd="2" destOrd="0" presId="urn:microsoft.com/office/officeart/2018/2/layout/IconVerticalSolidList"/>
    <dgm:cxn modelId="{0437895D-B7B2-486C-BDC4-37FB1AEAA968}" type="presParOf" srcId="{D66C77D1-E849-41E8-BF31-B9B380A2DC90}" destId="{CC8011BA-CC5D-437B-8741-1AC33151EA39}" srcOrd="3" destOrd="0" presId="urn:microsoft.com/office/officeart/2018/2/layout/IconVerticalSolidList"/>
    <dgm:cxn modelId="{4786B0BC-50A1-44F3-9D81-574A9CEDB219}" type="presParOf" srcId="{F47D0BD6-ADD7-4C8F-92F4-DB0821E9040B}" destId="{752901E8-9704-4E25-8ECB-5B588DFB815A}" srcOrd="1" destOrd="0" presId="urn:microsoft.com/office/officeart/2018/2/layout/IconVerticalSolidList"/>
    <dgm:cxn modelId="{14852AC4-D01B-435E-A970-917D060C3F38}" type="presParOf" srcId="{F47D0BD6-ADD7-4C8F-92F4-DB0821E9040B}" destId="{F256EC39-42E6-4DAA-BA3C-CCDF345D8F84}" srcOrd="2" destOrd="0" presId="urn:microsoft.com/office/officeart/2018/2/layout/IconVerticalSolidList"/>
    <dgm:cxn modelId="{B3B16923-E2D4-498D-884E-691B4834A0E8}" type="presParOf" srcId="{F256EC39-42E6-4DAA-BA3C-CCDF345D8F84}" destId="{61846E10-6772-4A73-9A4E-4A66C6E9A875}" srcOrd="0" destOrd="0" presId="urn:microsoft.com/office/officeart/2018/2/layout/IconVerticalSolidList"/>
    <dgm:cxn modelId="{CEDF55D1-DD02-4FE6-9410-0E17CCC588EB}" type="presParOf" srcId="{F256EC39-42E6-4DAA-BA3C-CCDF345D8F84}" destId="{12787F1E-DA08-4367-BE6E-1A9D8DCDF74A}" srcOrd="1" destOrd="0" presId="urn:microsoft.com/office/officeart/2018/2/layout/IconVerticalSolidList"/>
    <dgm:cxn modelId="{0917E5C5-7596-4360-BCE7-BEA7056DFAC1}" type="presParOf" srcId="{F256EC39-42E6-4DAA-BA3C-CCDF345D8F84}" destId="{817961D5-25FD-44FB-9D56-5BF853A40A12}" srcOrd="2" destOrd="0" presId="urn:microsoft.com/office/officeart/2018/2/layout/IconVerticalSolidList"/>
    <dgm:cxn modelId="{B3287CE2-451A-4E40-8F22-CA3B420E91FE}" type="presParOf" srcId="{F256EC39-42E6-4DAA-BA3C-CCDF345D8F84}" destId="{E887010C-B9BC-4B76-9197-9CCF15A2CA09}" srcOrd="3" destOrd="0" presId="urn:microsoft.com/office/officeart/2018/2/layout/IconVerticalSolidList"/>
    <dgm:cxn modelId="{C624C664-61D7-4B45-B10E-8DABB4310396}" type="presParOf" srcId="{F256EC39-42E6-4DAA-BA3C-CCDF345D8F84}" destId="{6D43668D-DCCD-4B17-BBA2-0248C64B80B1}" srcOrd="4" destOrd="0" presId="urn:microsoft.com/office/officeart/2018/2/layout/IconVerticalSolidList"/>
    <dgm:cxn modelId="{CB5DA979-2654-4239-9CA8-65C89A4C1509}" type="presParOf" srcId="{F47D0BD6-ADD7-4C8F-92F4-DB0821E9040B}" destId="{CD920A50-ED3E-4DB0-A12E-172C4450D572}" srcOrd="3" destOrd="0" presId="urn:microsoft.com/office/officeart/2018/2/layout/IconVerticalSolidList"/>
    <dgm:cxn modelId="{6D9EB794-E3BC-45E4-8A3A-6EE2F56CC0C6}" type="presParOf" srcId="{F47D0BD6-ADD7-4C8F-92F4-DB0821E9040B}" destId="{FD01191B-6B62-471A-A80C-C1343B224871}" srcOrd="4" destOrd="0" presId="urn:microsoft.com/office/officeart/2018/2/layout/IconVerticalSolidList"/>
    <dgm:cxn modelId="{C0973E7E-EE03-44B2-9BDA-F088DEBA4EA7}" type="presParOf" srcId="{FD01191B-6B62-471A-A80C-C1343B224871}" destId="{D861D2EF-8883-462A-96D3-88B1D7ED3811}" srcOrd="0" destOrd="0" presId="urn:microsoft.com/office/officeart/2018/2/layout/IconVerticalSolidList"/>
    <dgm:cxn modelId="{BA6BB89D-9FC5-47BB-82C7-1BE38C72C734}" type="presParOf" srcId="{FD01191B-6B62-471A-A80C-C1343B224871}" destId="{5F12180A-4CC3-4DAD-AA44-E52E003FC570}" srcOrd="1" destOrd="0" presId="urn:microsoft.com/office/officeart/2018/2/layout/IconVerticalSolidList"/>
    <dgm:cxn modelId="{74B5668B-86D9-4AA8-83CA-8DCC49EAF596}" type="presParOf" srcId="{FD01191B-6B62-471A-A80C-C1343B224871}" destId="{5EC440F6-E041-4FA7-89BA-A486AD8E4D78}" srcOrd="2" destOrd="0" presId="urn:microsoft.com/office/officeart/2018/2/layout/IconVerticalSolidList"/>
    <dgm:cxn modelId="{720D44E6-DE28-48F5-9AEC-BC404AF592B2}" type="presParOf" srcId="{FD01191B-6B62-471A-A80C-C1343B224871}" destId="{4FF1B660-0AA9-4E68-ACB2-A4B54B6828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E0FF2-DD51-44FF-9F88-D75BEF9998F7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0E2F3A6-044E-4B52-A66D-13E79B17A250}">
      <dgm:prSet/>
      <dgm:spPr/>
      <dgm:t>
        <a:bodyPr/>
        <a:lstStyle/>
        <a:p>
          <a:r>
            <a:rPr lang="en-US" dirty="0"/>
            <a:t>Anxiety can lead to excessive worry or fear that affects daily life. Examples, like nervousness before exams or public speaking.</a:t>
          </a:r>
        </a:p>
      </dgm:t>
    </dgm:pt>
    <dgm:pt modelId="{179D5206-CDB4-4616-BD6F-4022C681EA91}" type="parTrans" cxnId="{A815232B-7D9B-4BD6-8DC2-937D77445689}">
      <dgm:prSet/>
      <dgm:spPr/>
      <dgm:t>
        <a:bodyPr/>
        <a:lstStyle/>
        <a:p>
          <a:endParaRPr lang="en-US"/>
        </a:p>
      </dgm:t>
    </dgm:pt>
    <dgm:pt modelId="{A674C470-FABC-463B-8A07-EAF7D72A31BD}" type="sibTrans" cxnId="{A815232B-7D9B-4BD6-8DC2-937D77445689}">
      <dgm:prSet/>
      <dgm:spPr/>
      <dgm:t>
        <a:bodyPr/>
        <a:lstStyle/>
        <a:p>
          <a:endParaRPr lang="en-US"/>
        </a:p>
      </dgm:t>
    </dgm:pt>
    <dgm:pt modelId="{8954FF6E-10E8-4EBE-9E5F-929638DC7A8D}">
      <dgm:prSet/>
      <dgm:spPr/>
      <dgm:t>
        <a:bodyPr/>
        <a:lstStyle/>
        <a:p>
          <a:r>
            <a:rPr lang="en-US"/>
            <a:t>Signs of Anxiety: </a:t>
          </a:r>
        </a:p>
      </dgm:t>
    </dgm:pt>
    <dgm:pt modelId="{C691C23A-15D5-4A50-93EE-C5EF26FBDD0B}" type="parTrans" cxnId="{F8AB9AA2-15C7-42C9-84BB-AD5178CB24A1}">
      <dgm:prSet/>
      <dgm:spPr/>
      <dgm:t>
        <a:bodyPr/>
        <a:lstStyle/>
        <a:p>
          <a:endParaRPr lang="en-US"/>
        </a:p>
      </dgm:t>
    </dgm:pt>
    <dgm:pt modelId="{8E84F58A-51BE-4E76-B4A0-5C8EA26C84AE}" type="sibTrans" cxnId="{F8AB9AA2-15C7-42C9-84BB-AD5178CB24A1}">
      <dgm:prSet/>
      <dgm:spPr/>
      <dgm:t>
        <a:bodyPr/>
        <a:lstStyle/>
        <a:p>
          <a:endParaRPr lang="en-US"/>
        </a:p>
      </dgm:t>
    </dgm:pt>
    <dgm:pt modelId="{794CF802-7862-4742-8130-898E219A819C}">
      <dgm:prSet/>
      <dgm:spPr/>
      <dgm:t>
        <a:bodyPr/>
        <a:lstStyle/>
        <a:p>
          <a:r>
            <a:rPr lang="en-US"/>
            <a:t>physical symptoms (sweating, heart racing), </a:t>
          </a:r>
        </a:p>
      </dgm:t>
    </dgm:pt>
    <dgm:pt modelId="{512E52AA-FCC5-45DD-BB6B-42F38ACFF16A}" type="parTrans" cxnId="{1CB41E5C-8B31-4690-ABDD-EB9533503695}">
      <dgm:prSet/>
      <dgm:spPr/>
      <dgm:t>
        <a:bodyPr/>
        <a:lstStyle/>
        <a:p>
          <a:endParaRPr lang="en-US"/>
        </a:p>
      </dgm:t>
    </dgm:pt>
    <dgm:pt modelId="{6A7F0D8D-A997-49B6-92E9-B7C3C2DE6BB4}" type="sibTrans" cxnId="{1CB41E5C-8B31-4690-ABDD-EB9533503695}">
      <dgm:prSet/>
      <dgm:spPr/>
      <dgm:t>
        <a:bodyPr/>
        <a:lstStyle/>
        <a:p>
          <a:endParaRPr lang="en-US"/>
        </a:p>
      </dgm:t>
    </dgm:pt>
    <dgm:pt modelId="{9832EE3A-F29F-496C-93BF-8AEBB64A8E6E}">
      <dgm:prSet/>
      <dgm:spPr/>
      <dgm:t>
        <a:bodyPr/>
        <a:lstStyle/>
        <a:p>
          <a:r>
            <a:rPr lang="en-US"/>
            <a:t>behavioral signs (avoiding situations), </a:t>
          </a:r>
        </a:p>
      </dgm:t>
    </dgm:pt>
    <dgm:pt modelId="{22A7CD2C-C182-4484-944F-BBA156001448}" type="parTrans" cxnId="{3A0CA530-48A8-411E-A421-835436D17E3E}">
      <dgm:prSet/>
      <dgm:spPr/>
      <dgm:t>
        <a:bodyPr/>
        <a:lstStyle/>
        <a:p>
          <a:endParaRPr lang="en-US"/>
        </a:p>
      </dgm:t>
    </dgm:pt>
    <dgm:pt modelId="{187F1C38-297C-4F61-9035-1CBBDDEFD2D4}" type="sibTrans" cxnId="{3A0CA530-48A8-411E-A421-835436D17E3E}">
      <dgm:prSet/>
      <dgm:spPr/>
      <dgm:t>
        <a:bodyPr/>
        <a:lstStyle/>
        <a:p>
          <a:endParaRPr lang="en-US"/>
        </a:p>
      </dgm:t>
    </dgm:pt>
    <dgm:pt modelId="{FC6EE064-A899-4803-8FB0-4D6EBD6A6D08}">
      <dgm:prSet/>
      <dgm:spPr/>
      <dgm:t>
        <a:bodyPr/>
        <a:lstStyle/>
        <a:p>
          <a:r>
            <a:rPr lang="en-US"/>
            <a:t>emotional impact (feeling restless).</a:t>
          </a:r>
        </a:p>
      </dgm:t>
    </dgm:pt>
    <dgm:pt modelId="{721444C4-8481-4753-9CF3-AA98A7A9024F}" type="parTrans" cxnId="{5E5624AA-F256-41B8-A5D8-65F8C38D4E0F}">
      <dgm:prSet/>
      <dgm:spPr/>
      <dgm:t>
        <a:bodyPr/>
        <a:lstStyle/>
        <a:p>
          <a:endParaRPr lang="en-US"/>
        </a:p>
      </dgm:t>
    </dgm:pt>
    <dgm:pt modelId="{56297857-5694-4B4A-B714-C2A880AFC46F}" type="sibTrans" cxnId="{5E5624AA-F256-41B8-A5D8-65F8C38D4E0F}">
      <dgm:prSet/>
      <dgm:spPr/>
      <dgm:t>
        <a:bodyPr/>
        <a:lstStyle/>
        <a:p>
          <a:endParaRPr lang="en-US"/>
        </a:p>
      </dgm:t>
    </dgm:pt>
    <dgm:pt modelId="{9F9D5413-CD8C-4962-96F1-E05397C1CF3F}" type="pres">
      <dgm:prSet presAssocID="{BEEE0FF2-DD51-44FF-9F88-D75BEF9998F7}" presName="Name0" presStyleCnt="0">
        <dgm:presLayoutVars>
          <dgm:dir/>
          <dgm:animLvl val="lvl"/>
          <dgm:resizeHandles val="exact"/>
        </dgm:presLayoutVars>
      </dgm:prSet>
      <dgm:spPr/>
    </dgm:pt>
    <dgm:pt modelId="{87768A78-70F1-4565-A493-973CBECB205D}" type="pres">
      <dgm:prSet presAssocID="{8954FF6E-10E8-4EBE-9E5F-929638DC7A8D}" presName="boxAndChildren" presStyleCnt="0"/>
      <dgm:spPr/>
    </dgm:pt>
    <dgm:pt modelId="{369D2694-9840-4C26-943F-8F924511A7BC}" type="pres">
      <dgm:prSet presAssocID="{8954FF6E-10E8-4EBE-9E5F-929638DC7A8D}" presName="parentTextBox" presStyleLbl="node1" presStyleIdx="0" presStyleCnt="2"/>
      <dgm:spPr/>
    </dgm:pt>
    <dgm:pt modelId="{5F2B7783-D819-460F-8F9F-9B4C4694BCED}" type="pres">
      <dgm:prSet presAssocID="{8954FF6E-10E8-4EBE-9E5F-929638DC7A8D}" presName="entireBox" presStyleLbl="node1" presStyleIdx="0" presStyleCnt="2"/>
      <dgm:spPr/>
    </dgm:pt>
    <dgm:pt modelId="{0434482E-C7B7-42CB-9E2A-45096D53A295}" type="pres">
      <dgm:prSet presAssocID="{8954FF6E-10E8-4EBE-9E5F-929638DC7A8D}" presName="descendantBox" presStyleCnt="0"/>
      <dgm:spPr/>
    </dgm:pt>
    <dgm:pt modelId="{E8985797-BE80-48A6-AECB-9C10FDC63CA7}" type="pres">
      <dgm:prSet presAssocID="{794CF802-7862-4742-8130-898E219A819C}" presName="childTextBox" presStyleLbl="fgAccFollowNode1" presStyleIdx="0" presStyleCnt="3">
        <dgm:presLayoutVars>
          <dgm:bulletEnabled val="1"/>
        </dgm:presLayoutVars>
      </dgm:prSet>
      <dgm:spPr/>
    </dgm:pt>
    <dgm:pt modelId="{27B7502F-E99F-4994-B209-E31F00BF8382}" type="pres">
      <dgm:prSet presAssocID="{9832EE3A-F29F-496C-93BF-8AEBB64A8E6E}" presName="childTextBox" presStyleLbl="fgAccFollowNode1" presStyleIdx="1" presStyleCnt="3">
        <dgm:presLayoutVars>
          <dgm:bulletEnabled val="1"/>
        </dgm:presLayoutVars>
      </dgm:prSet>
      <dgm:spPr/>
    </dgm:pt>
    <dgm:pt modelId="{68664B0E-7781-46D3-8DCB-3DF436395231}" type="pres">
      <dgm:prSet presAssocID="{FC6EE064-A899-4803-8FB0-4D6EBD6A6D08}" presName="childTextBox" presStyleLbl="fgAccFollowNode1" presStyleIdx="2" presStyleCnt="3">
        <dgm:presLayoutVars>
          <dgm:bulletEnabled val="1"/>
        </dgm:presLayoutVars>
      </dgm:prSet>
      <dgm:spPr/>
    </dgm:pt>
    <dgm:pt modelId="{2055A107-FCE8-43FB-BFAB-510FCBE97FE7}" type="pres">
      <dgm:prSet presAssocID="{A674C470-FABC-463B-8A07-EAF7D72A31BD}" presName="sp" presStyleCnt="0"/>
      <dgm:spPr/>
    </dgm:pt>
    <dgm:pt modelId="{7A501527-8F89-4D78-8982-24F51F349162}" type="pres">
      <dgm:prSet presAssocID="{A0E2F3A6-044E-4B52-A66D-13E79B17A250}" presName="arrowAndChildren" presStyleCnt="0"/>
      <dgm:spPr/>
    </dgm:pt>
    <dgm:pt modelId="{AE16A684-653A-48B0-A26F-B82A5A91DC11}" type="pres">
      <dgm:prSet presAssocID="{A0E2F3A6-044E-4B52-A66D-13E79B17A250}" presName="parentTextArrow" presStyleLbl="node1" presStyleIdx="1" presStyleCnt="2"/>
      <dgm:spPr/>
    </dgm:pt>
  </dgm:ptLst>
  <dgm:cxnLst>
    <dgm:cxn modelId="{B96EE022-68C5-4D50-A65D-423478171B57}" type="presOf" srcId="{8954FF6E-10E8-4EBE-9E5F-929638DC7A8D}" destId="{5F2B7783-D819-460F-8F9F-9B4C4694BCED}" srcOrd="1" destOrd="0" presId="urn:microsoft.com/office/officeart/2005/8/layout/process4"/>
    <dgm:cxn modelId="{A815232B-7D9B-4BD6-8DC2-937D77445689}" srcId="{BEEE0FF2-DD51-44FF-9F88-D75BEF9998F7}" destId="{A0E2F3A6-044E-4B52-A66D-13E79B17A250}" srcOrd="0" destOrd="0" parTransId="{179D5206-CDB4-4616-BD6F-4022C681EA91}" sibTransId="{A674C470-FABC-463B-8A07-EAF7D72A31BD}"/>
    <dgm:cxn modelId="{3A0CA530-48A8-411E-A421-835436D17E3E}" srcId="{8954FF6E-10E8-4EBE-9E5F-929638DC7A8D}" destId="{9832EE3A-F29F-496C-93BF-8AEBB64A8E6E}" srcOrd="1" destOrd="0" parTransId="{22A7CD2C-C182-4484-944F-BBA156001448}" sibTransId="{187F1C38-297C-4F61-9035-1CBBDDEFD2D4}"/>
    <dgm:cxn modelId="{1CB41E5C-8B31-4690-ABDD-EB9533503695}" srcId="{8954FF6E-10E8-4EBE-9E5F-929638DC7A8D}" destId="{794CF802-7862-4742-8130-898E219A819C}" srcOrd="0" destOrd="0" parTransId="{512E52AA-FCC5-45DD-BB6B-42F38ACFF16A}" sibTransId="{6A7F0D8D-A997-49B6-92E9-B7C3C2DE6BB4}"/>
    <dgm:cxn modelId="{B2B4B365-F91E-47C1-B927-326A3BE5258C}" type="presOf" srcId="{FC6EE064-A899-4803-8FB0-4D6EBD6A6D08}" destId="{68664B0E-7781-46D3-8DCB-3DF436395231}" srcOrd="0" destOrd="0" presId="urn:microsoft.com/office/officeart/2005/8/layout/process4"/>
    <dgm:cxn modelId="{3EF02D71-5DF3-4CEE-A07D-D7DD52D6C739}" type="presOf" srcId="{794CF802-7862-4742-8130-898E219A819C}" destId="{E8985797-BE80-48A6-AECB-9C10FDC63CA7}" srcOrd="0" destOrd="0" presId="urn:microsoft.com/office/officeart/2005/8/layout/process4"/>
    <dgm:cxn modelId="{EF659487-57DF-4C5D-8644-FEF7CC5A7739}" type="presOf" srcId="{BEEE0FF2-DD51-44FF-9F88-D75BEF9998F7}" destId="{9F9D5413-CD8C-4962-96F1-E05397C1CF3F}" srcOrd="0" destOrd="0" presId="urn:microsoft.com/office/officeart/2005/8/layout/process4"/>
    <dgm:cxn modelId="{F8AB9AA2-15C7-42C9-84BB-AD5178CB24A1}" srcId="{BEEE0FF2-DD51-44FF-9F88-D75BEF9998F7}" destId="{8954FF6E-10E8-4EBE-9E5F-929638DC7A8D}" srcOrd="1" destOrd="0" parTransId="{C691C23A-15D5-4A50-93EE-C5EF26FBDD0B}" sibTransId="{8E84F58A-51BE-4E76-B4A0-5C8EA26C84AE}"/>
    <dgm:cxn modelId="{5E5624AA-F256-41B8-A5D8-65F8C38D4E0F}" srcId="{8954FF6E-10E8-4EBE-9E5F-929638DC7A8D}" destId="{FC6EE064-A899-4803-8FB0-4D6EBD6A6D08}" srcOrd="2" destOrd="0" parTransId="{721444C4-8481-4753-9CF3-AA98A7A9024F}" sibTransId="{56297857-5694-4B4A-B714-C2A880AFC46F}"/>
    <dgm:cxn modelId="{E60F42BA-E6B9-4D0E-8698-CA5F1DB0A449}" type="presOf" srcId="{9832EE3A-F29F-496C-93BF-8AEBB64A8E6E}" destId="{27B7502F-E99F-4994-B209-E31F00BF8382}" srcOrd="0" destOrd="0" presId="urn:microsoft.com/office/officeart/2005/8/layout/process4"/>
    <dgm:cxn modelId="{33FAD5C8-2BC6-4857-9C4D-40E5C05ABAB5}" type="presOf" srcId="{A0E2F3A6-044E-4B52-A66D-13E79B17A250}" destId="{AE16A684-653A-48B0-A26F-B82A5A91DC11}" srcOrd="0" destOrd="0" presId="urn:microsoft.com/office/officeart/2005/8/layout/process4"/>
    <dgm:cxn modelId="{4660D0EB-DF71-4CA2-9F57-2FE29EC69E99}" type="presOf" srcId="{8954FF6E-10E8-4EBE-9E5F-929638DC7A8D}" destId="{369D2694-9840-4C26-943F-8F924511A7BC}" srcOrd="0" destOrd="0" presId="urn:microsoft.com/office/officeart/2005/8/layout/process4"/>
    <dgm:cxn modelId="{02AB328B-E53E-4A00-9A05-1251FDB97D29}" type="presParOf" srcId="{9F9D5413-CD8C-4962-96F1-E05397C1CF3F}" destId="{87768A78-70F1-4565-A493-973CBECB205D}" srcOrd="0" destOrd="0" presId="urn:microsoft.com/office/officeart/2005/8/layout/process4"/>
    <dgm:cxn modelId="{E9E0A73C-84E7-4C46-899B-F3D62E5FC1F4}" type="presParOf" srcId="{87768A78-70F1-4565-A493-973CBECB205D}" destId="{369D2694-9840-4C26-943F-8F924511A7BC}" srcOrd="0" destOrd="0" presId="urn:microsoft.com/office/officeart/2005/8/layout/process4"/>
    <dgm:cxn modelId="{B3F700D0-DEDB-4385-A2F0-6523E0573843}" type="presParOf" srcId="{87768A78-70F1-4565-A493-973CBECB205D}" destId="{5F2B7783-D819-460F-8F9F-9B4C4694BCED}" srcOrd="1" destOrd="0" presId="urn:microsoft.com/office/officeart/2005/8/layout/process4"/>
    <dgm:cxn modelId="{8C5BC6D6-03BC-49F2-8ADD-6D0E2F6857F1}" type="presParOf" srcId="{87768A78-70F1-4565-A493-973CBECB205D}" destId="{0434482E-C7B7-42CB-9E2A-45096D53A295}" srcOrd="2" destOrd="0" presId="urn:microsoft.com/office/officeart/2005/8/layout/process4"/>
    <dgm:cxn modelId="{4686AE01-69A0-4491-BAA8-CE4B901EB260}" type="presParOf" srcId="{0434482E-C7B7-42CB-9E2A-45096D53A295}" destId="{E8985797-BE80-48A6-AECB-9C10FDC63CA7}" srcOrd="0" destOrd="0" presId="urn:microsoft.com/office/officeart/2005/8/layout/process4"/>
    <dgm:cxn modelId="{4D3F3F68-3D3A-4266-8FCA-5B746A4C3EC1}" type="presParOf" srcId="{0434482E-C7B7-42CB-9E2A-45096D53A295}" destId="{27B7502F-E99F-4994-B209-E31F00BF8382}" srcOrd="1" destOrd="0" presId="urn:microsoft.com/office/officeart/2005/8/layout/process4"/>
    <dgm:cxn modelId="{D2EDBFDB-2668-467B-8D39-81E8E39A7C36}" type="presParOf" srcId="{0434482E-C7B7-42CB-9E2A-45096D53A295}" destId="{68664B0E-7781-46D3-8DCB-3DF436395231}" srcOrd="2" destOrd="0" presId="urn:microsoft.com/office/officeart/2005/8/layout/process4"/>
    <dgm:cxn modelId="{1C0EB5BD-5023-4847-B0BD-11EC8D53F096}" type="presParOf" srcId="{9F9D5413-CD8C-4962-96F1-E05397C1CF3F}" destId="{2055A107-FCE8-43FB-BFAB-510FCBE97FE7}" srcOrd="1" destOrd="0" presId="urn:microsoft.com/office/officeart/2005/8/layout/process4"/>
    <dgm:cxn modelId="{A1177D8B-6238-4243-977F-3E94FD8890E7}" type="presParOf" srcId="{9F9D5413-CD8C-4962-96F1-E05397C1CF3F}" destId="{7A501527-8F89-4D78-8982-24F51F349162}" srcOrd="2" destOrd="0" presId="urn:microsoft.com/office/officeart/2005/8/layout/process4"/>
    <dgm:cxn modelId="{2199615B-729A-4D02-B3F5-0C5B82F30FAA}" type="presParOf" srcId="{7A501527-8F89-4D78-8982-24F51F349162}" destId="{AE16A684-653A-48B0-A26F-B82A5A91DC1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D7FFE1-37A6-488E-B2DB-05730C60F771}" type="doc">
      <dgm:prSet loTypeId="urn:microsoft.com/office/officeart/2018/2/layout/IconVerticalSolidList" loCatId="icon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FBF8E4-1960-4CD3-AB5F-4E4F9F20A4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Sensitivity: Some children are more sensitive to symptoms of anxiety</a:t>
          </a:r>
        </a:p>
      </dgm:t>
    </dgm:pt>
    <dgm:pt modelId="{19B671FC-36AF-4C1B-814C-87FD8D954DAB}" type="parTrans" cxnId="{7F5A4215-868A-4BF7-A7A5-153D87FEACD2}">
      <dgm:prSet/>
      <dgm:spPr/>
      <dgm:t>
        <a:bodyPr/>
        <a:lstStyle/>
        <a:p>
          <a:endParaRPr lang="en-US"/>
        </a:p>
      </dgm:t>
    </dgm:pt>
    <dgm:pt modelId="{D8D239B6-E517-406E-AA11-8C37ECCAADAF}" type="sibTrans" cxnId="{7F5A4215-868A-4BF7-A7A5-153D87FEACD2}">
      <dgm:prSet/>
      <dgm:spPr/>
      <dgm:t>
        <a:bodyPr/>
        <a:lstStyle/>
        <a:p>
          <a:endParaRPr lang="en-US"/>
        </a:p>
      </dgm:t>
    </dgm:pt>
    <dgm:pt modelId="{63189660-CA3F-4E35-AC22-50534B143B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Stressful life experiences like bullying and ostracism</a:t>
          </a:r>
        </a:p>
      </dgm:t>
    </dgm:pt>
    <dgm:pt modelId="{C3A4B002-FF3B-4D10-81B4-026B24646862}" type="parTrans" cxnId="{92B34FF8-C2AF-49A3-8688-4CCDC450084D}">
      <dgm:prSet/>
      <dgm:spPr/>
      <dgm:t>
        <a:bodyPr/>
        <a:lstStyle/>
        <a:p>
          <a:endParaRPr lang="en-US"/>
        </a:p>
      </dgm:t>
    </dgm:pt>
    <dgm:pt modelId="{B02BFD89-92D1-4A04-8C26-3975704490AA}" type="sibTrans" cxnId="{92B34FF8-C2AF-49A3-8688-4CCDC450084D}">
      <dgm:prSet/>
      <dgm:spPr/>
      <dgm:t>
        <a:bodyPr/>
        <a:lstStyle/>
        <a:p>
          <a:endParaRPr lang="en-US"/>
        </a:p>
      </dgm:t>
    </dgm:pt>
    <dgm:pt modelId="{85672E88-D54D-4270-A707-A4DED2E1E7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Trauma </a:t>
          </a:r>
        </a:p>
      </dgm:t>
    </dgm:pt>
    <dgm:pt modelId="{12FE67B8-B7FD-471C-A881-44986B527768}" type="parTrans" cxnId="{51A86EDE-FB9D-4E59-AE30-19A7C5B47D94}">
      <dgm:prSet/>
      <dgm:spPr/>
      <dgm:t>
        <a:bodyPr/>
        <a:lstStyle/>
        <a:p>
          <a:endParaRPr lang="en-US"/>
        </a:p>
      </dgm:t>
    </dgm:pt>
    <dgm:pt modelId="{822E7D42-1C84-4C79-8A81-2B59E6BA080E}" type="sibTrans" cxnId="{51A86EDE-FB9D-4E59-AE30-19A7C5B47D94}">
      <dgm:prSet/>
      <dgm:spPr/>
      <dgm:t>
        <a:bodyPr/>
        <a:lstStyle/>
        <a:p>
          <a:endParaRPr lang="en-US"/>
        </a:p>
      </dgm:t>
    </dgm:pt>
    <dgm:pt modelId="{6D7C4942-5E1F-42D9-BA78-42E2859CB132}" type="pres">
      <dgm:prSet presAssocID="{74D7FFE1-37A6-488E-B2DB-05730C60F771}" presName="root" presStyleCnt="0">
        <dgm:presLayoutVars>
          <dgm:dir/>
          <dgm:resizeHandles val="exact"/>
        </dgm:presLayoutVars>
      </dgm:prSet>
      <dgm:spPr/>
    </dgm:pt>
    <dgm:pt modelId="{8644123B-A551-4DEA-B465-A2855755AD50}" type="pres">
      <dgm:prSet presAssocID="{5BFBF8E4-1960-4CD3-AB5F-4E4F9F20A4FF}" presName="compNode" presStyleCnt="0"/>
      <dgm:spPr/>
    </dgm:pt>
    <dgm:pt modelId="{C5383ABF-8B1A-4DE8-A239-6C89AA6FBAB5}" type="pres">
      <dgm:prSet presAssocID="{5BFBF8E4-1960-4CD3-AB5F-4E4F9F20A4FF}" presName="bgRect" presStyleLbl="bgShp" presStyleIdx="0" presStyleCnt="3"/>
      <dgm:spPr/>
    </dgm:pt>
    <dgm:pt modelId="{6E206F5A-88C1-4D56-BDB8-DFB3E0C18244}" type="pres">
      <dgm:prSet presAssocID="{5BFBF8E4-1960-4CD3-AB5F-4E4F9F20A4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555AA1A-A12D-4EC1-890E-EBA7EF3F345E}" type="pres">
      <dgm:prSet presAssocID="{5BFBF8E4-1960-4CD3-AB5F-4E4F9F20A4FF}" presName="spaceRect" presStyleCnt="0"/>
      <dgm:spPr/>
    </dgm:pt>
    <dgm:pt modelId="{01324603-F719-4621-BFB2-2EC240F98F2E}" type="pres">
      <dgm:prSet presAssocID="{5BFBF8E4-1960-4CD3-AB5F-4E4F9F20A4FF}" presName="parTx" presStyleLbl="revTx" presStyleIdx="0" presStyleCnt="3">
        <dgm:presLayoutVars>
          <dgm:chMax val="0"/>
          <dgm:chPref val="0"/>
        </dgm:presLayoutVars>
      </dgm:prSet>
      <dgm:spPr/>
    </dgm:pt>
    <dgm:pt modelId="{3410E5B0-8063-4A8E-9B08-6FBED2E252DE}" type="pres">
      <dgm:prSet presAssocID="{D8D239B6-E517-406E-AA11-8C37ECCAADAF}" presName="sibTrans" presStyleCnt="0"/>
      <dgm:spPr/>
    </dgm:pt>
    <dgm:pt modelId="{25F76B78-D7E1-4CDB-9579-6A9743CAE849}" type="pres">
      <dgm:prSet presAssocID="{63189660-CA3F-4E35-AC22-50534B143B1D}" presName="compNode" presStyleCnt="0"/>
      <dgm:spPr/>
    </dgm:pt>
    <dgm:pt modelId="{FFAB183D-B586-49C2-91FF-35164FD4940F}" type="pres">
      <dgm:prSet presAssocID="{63189660-CA3F-4E35-AC22-50534B143B1D}" presName="bgRect" presStyleLbl="bgShp" presStyleIdx="1" presStyleCnt="3"/>
      <dgm:spPr/>
    </dgm:pt>
    <dgm:pt modelId="{DA6EB60A-FAC8-4A3C-A1D6-20AB33D4C04D}" type="pres">
      <dgm:prSet presAssocID="{63189660-CA3F-4E35-AC22-50534B143B1D}" presName="iconRect" presStyleLbl="node1" presStyleIdx="1" presStyleCnt="3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  <dgm:extLst>
        <a:ext uri="{E40237B7-FDA0-4F09-8148-C483321AD2D9}">
          <dgm14:cNvPr xmlns:dgm14="http://schemas.microsoft.com/office/drawing/2010/diagram" id="0" name="" descr="Worried face with solid fill with solid fill"/>
        </a:ext>
      </dgm:extLst>
    </dgm:pt>
    <dgm:pt modelId="{E09F2A53-C257-4B89-BB1A-269A23B9A946}" type="pres">
      <dgm:prSet presAssocID="{63189660-CA3F-4E35-AC22-50534B143B1D}" presName="spaceRect" presStyleCnt="0"/>
      <dgm:spPr/>
    </dgm:pt>
    <dgm:pt modelId="{D1C4E595-0C57-4D7D-8414-3FFFD1385D31}" type="pres">
      <dgm:prSet presAssocID="{63189660-CA3F-4E35-AC22-50534B143B1D}" presName="parTx" presStyleLbl="revTx" presStyleIdx="1" presStyleCnt="3">
        <dgm:presLayoutVars>
          <dgm:chMax val="0"/>
          <dgm:chPref val="0"/>
        </dgm:presLayoutVars>
      </dgm:prSet>
      <dgm:spPr/>
    </dgm:pt>
    <dgm:pt modelId="{A9182263-63D7-41A0-918D-3F0FDAC37B3E}" type="pres">
      <dgm:prSet presAssocID="{B02BFD89-92D1-4A04-8C26-3975704490AA}" presName="sibTrans" presStyleCnt="0"/>
      <dgm:spPr/>
    </dgm:pt>
    <dgm:pt modelId="{C3A4CADD-4317-4DE0-A857-28DC9DA4C8D4}" type="pres">
      <dgm:prSet presAssocID="{85672E88-D54D-4270-A707-A4DED2E1E7A2}" presName="compNode" presStyleCnt="0"/>
      <dgm:spPr/>
    </dgm:pt>
    <dgm:pt modelId="{F91590E2-A5C6-455A-89BA-D0509C1465F7}" type="pres">
      <dgm:prSet presAssocID="{85672E88-D54D-4270-A707-A4DED2E1E7A2}" presName="bgRect" presStyleLbl="bgShp" presStyleIdx="2" presStyleCnt="3"/>
      <dgm:spPr/>
    </dgm:pt>
    <dgm:pt modelId="{DA46744C-F4FE-4E55-9EE5-47ABC89C1B1F}" type="pres">
      <dgm:prSet presAssocID="{85672E88-D54D-4270-A707-A4DED2E1E7A2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CF522CC9-0D46-4DC0-8291-066B945DA6BC}" type="pres">
      <dgm:prSet presAssocID="{85672E88-D54D-4270-A707-A4DED2E1E7A2}" presName="spaceRect" presStyleCnt="0"/>
      <dgm:spPr/>
    </dgm:pt>
    <dgm:pt modelId="{B81DCD8B-B8BC-47DE-A902-EB6272155F97}" type="pres">
      <dgm:prSet presAssocID="{85672E88-D54D-4270-A707-A4DED2E1E7A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F5A4215-868A-4BF7-A7A5-153D87FEACD2}" srcId="{74D7FFE1-37A6-488E-B2DB-05730C60F771}" destId="{5BFBF8E4-1960-4CD3-AB5F-4E4F9F20A4FF}" srcOrd="0" destOrd="0" parTransId="{19B671FC-36AF-4C1B-814C-87FD8D954DAB}" sibTransId="{D8D239B6-E517-406E-AA11-8C37ECCAADAF}"/>
    <dgm:cxn modelId="{FAF5F116-04A7-48A3-B224-926CF08C1CCE}" type="presOf" srcId="{85672E88-D54D-4270-A707-A4DED2E1E7A2}" destId="{B81DCD8B-B8BC-47DE-A902-EB6272155F97}" srcOrd="0" destOrd="0" presId="urn:microsoft.com/office/officeart/2018/2/layout/IconVerticalSolidList"/>
    <dgm:cxn modelId="{17A0FE88-8001-47D1-981A-73B3D0838D93}" type="presOf" srcId="{5BFBF8E4-1960-4CD3-AB5F-4E4F9F20A4FF}" destId="{01324603-F719-4621-BFB2-2EC240F98F2E}" srcOrd="0" destOrd="0" presId="urn:microsoft.com/office/officeart/2018/2/layout/IconVerticalSolidList"/>
    <dgm:cxn modelId="{62019CBC-635B-434E-8504-4B23E8E4363D}" type="presOf" srcId="{63189660-CA3F-4E35-AC22-50534B143B1D}" destId="{D1C4E595-0C57-4D7D-8414-3FFFD1385D31}" srcOrd="0" destOrd="0" presId="urn:microsoft.com/office/officeart/2018/2/layout/IconVerticalSolidList"/>
    <dgm:cxn modelId="{6D0184C1-C5CF-4DB2-ACCC-E6C784BA3306}" type="presOf" srcId="{74D7FFE1-37A6-488E-B2DB-05730C60F771}" destId="{6D7C4942-5E1F-42D9-BA78-42E2859CB132}" srcOrd="0" destOrd="0" presId="urn:microsoft.com/office/officeart/2018/2/layout/IconVerticalSolidList"/>
    <dgm:cxn modelId="{51A86EDE-FB9D-4E59-AE30-19A7C5B47D94}" srcId="{74D7FFE1-37A6-488E-B2DB-05730C60F771}" destId="{85672E88-D54D-4270-A707-A4DED2E1E7A2}" srcOrd="2" destOrd="0" parTransId="{12FE67B8-B7FD-471C-A881-44986B527768}" sibTransId="{822E7D42-1C84-4C79-8A81-2B59E6BA080E}"/>
    <dgm:cxn modelId="{92B34FF8-C2AF-49A3-8688-4CCDC450084D}" srcId="{74D7FFE1-37A6-488E-B2DB-05730C60F771}" destId="{63189660-CA3F-4E35-AC22-50534B143B1D}" srcOrd="1" destOrd="0" parTransId="{C3A4B002-FF3B-4D10-81B4-026B24646862}" sibTransId="{B02BFD89-92D1-4A04-8C26-3975704490AA}"/>
    <dgm:cxn modelId="{80AB0385-6BD3-47ED-8BB4-CA19B04F8C4E}" type="presParOf" srcId="{6D7C4942-5E1F-42D9-BA78-42E2859CB132}" destId="{8644123B-A551-4DEA-B465-A2855755AD50}" srcOrd="0" destOrd="0" presId="urn:microsoft.com/office/officeart/2018/2/layout/IconVerticalSolidList"/>
    <dgm:cxn modelId="{261093CE-0404-4CCB-8002-11226324CC6A}" type="presParOf" srcId="{8644123B-A551-4DEA-B465-A2855755AD50}" destId="{C5383ABF-8B1A-4DE8-A239-6C89AA6FBAB5}" srcOrd="0" destOrd="0" presId="urn:microsoft.com/office/officeart/2018/2/layout/IconVerticalSolidList"/>
    <dgm:cxn modelId="{E3775804-D9F1-47BE-AD4F-E970D03BBFA2}" type="presParOf" srcId="{8644123B-A551-4DEA-B465-A2855755AD50}" destId="{6E206F5A-88C1-4D56-BDB8-DFB3E0C18244}" srcOrd="1" destOrd="0" presId="urn:microsoft.com/office/officeart/2018/2/layout/IconVerticalSolidList"/>
    <dgm:cxn modelId="{9AD0A3EB-B722-4258-9141-9C20E575F5A0}" type="presParOf" srcId="{8644123B-A551-4DEA-B465-A2855755AD50}" destId="{2555AA1A-A12D-4EC1-890E-EBA7EF3F345E}" srcOrd="2" destOrd="0" presId="urn:microsoft.com/office/officeart/2018/2/layout/IconVerticalSolidList"/>
    <dgm:cxn modelId="{65F8C8D1-CD6A-408D-BB73-9FAC8BD4E31B}" type="presParOf" srcId="{8644123B-A551-4DEA-B465-A2855755AD50}" destId="{01324603-F719-4621-BFB2-2EC240F98F2E}" srcOrd="3" destOrd="0" presId="urn:microsoft.com/office/officeart/2018/2/layout/IconVerticalSolidList"/>
    <dgm:cxn modelId="{D008F068-0E44-46D5-939A-64D741DD41FC}" type="presParOf" srcId="{6D7C4942-5E1F-42D9-BA78-42E2859CB132}" destId="{3410E5B0-8063-4A8E-9B08-6FBED2E252DE}" srcOrd="1" destOrd="0" presId="urn:microsoft.com/office/officeart/2018/2/layout/IconVerticalSolidList"/>
    <dgm:cxn modelId="{BBED5476-AE90-4831-A6D9-2EFF2890226B}" type="presParOf" srcId="{6D7C4942-5E1F-42D9-BA78-42E2859CB132}" destId="{25F76B78-D7E1-4CDB-9579-6A9743CAE849}" srcOrd="2" destOrd="0" presId="urn:microsoft.com/office/officeart/2018/2/layout/IconVerticalSolidList"/>
    <dgm:cxn modelId="{B8D1DD70-B389-4555-884B-FFD3A0D40FB3}" type="presParOf" srcId="{25F76B78-D7E1-4CDB-9579-6A9743CAE849}" destId="{FFAB183D-B586-49C2-91FF-35164FD4940F}" srcOrd="0" destOrd="0" presId="urn:microsoft.com/office/officeart/2018/2/layout/IconVerticalSolidList"/>
    <dgm:cxn modelId="{03674B67-75AC-4F68-808D-FCAC57F2D0FC}" type="presParOf" srcId="{25F76B78-D7E1-4CDB-9579-6A9743CAE849}" destId="{DA6EB60A-FAC8-4A3C-A1D6-20AB33D4C04D}" srcOrd="1" destOrd="0" presId="urn:microsoft.com/office/officeart/2018/2/layout/IconVerticalSolidList"/>
    <dgm:cxn modelId="{0A91A299-95E6-4232-B427-566A40E8B013}" type="presParOf" srcId="{25F76B78-D7E1-4CDB-9579-6A9743CAE849}" destId="{E09F2A53-C257-4B89-BB1A-269A23B9A946}" srcOrd="2" destOrd="0" presId="urn:microsoft.com/office/officeart/2018/2/layout/IconVerticalSolidList"/>
    <dgm:cxn modelId="{68194931-CA6D-4322-801B-97A89BBA6C0E}" type="presParOf" srcId="{25F76B78-D7E1-4CDB-9579-6A9743CAE849}" destId="{D1C4E595-0C57-4D7D-8414-3FFFD1385D31}" srcOrd="3" destOrd="0" presId="urn:microsoft.com/office/officeart/2018/2/layout/IconVerticalSolidList"/>
    <dgm:cxn modelId="{8023F367-DE6F-497A-9418-C37B1C1420EA}" type="presParOf" srcId="{6D7C4942-5E1F-42D9-BA78-42E2859CB132}" destId="{A9182263-63D7-41A0-918D-3F0FDAC37B3E}" srcOrd="3" destOrd="0" presId="urn:microsoft.com/office/officeart/2018/2/layout/IconVerticalSolidList"/>
    <dgm:cxn modelId="{0010A36C-B58A-4B1C-9998-4806805AEA9D}" type="presParOf" srcId="{6D7C4942-5E1F-42D9-BA78-42E2859CB132}" destId="{C3A4CADD-4317-4DE0-A857-28DC9DA4C8D4}" srcOrd="4" destOrd="0" presId="urn:microsoft.com/office/officeart/2018/2/layout/IconVerticalSolidList"/>
    <dgm:cxn modelId="{8BBD6B40-3011-4A89-93E1-D5F6B39F72B6}" type="presParOf" srcId="{C3A4CADD-4317-4DE0-A857-28DC9DA4C8D4}" destId="{F91590E2-A5C6-455A-89BA-D0509C1465F7}" srcOrd="0" destOrd="0" presId="urn:microsoft.com/office/officeart/2018/2/layout/IconVerticalSolidList"/>
    <dgm:cxn modelId="{9A4B6F6C-4670-4976-B4B7-189ADFF6C310}" type="presParOf" srcId="{C3A4CADD-4317-4DE0-A857-28DC9DA4C8D4}" destId="{DA46744C-F4FE-4E55-9EE5-47ABC89C1B1F}" srcOrd="1" destOrd="0" presId="urn:microsoft.com/office/officeart/2018/2/layout/IconVerticalSolidList"/>
    <dgm:cxn modelId="{55C16FDC-3F74-4E67-AF9D-FC84CDC4F5A9}" type="presParOf" srcId="{C3A4CADD-4317-4DE0-A857-28DC9DA4C8D4}" destId="{CF522CC9-0D46-4DC0-8291-066B945DA6BC}" srcOrd="2" destOrd="0" presId="urn:microsoft.com/office/officeart/2018/2/layout/IconVerticalSolidList"/>
    <dgm:cxn modelId="{D694A671-EE78-4790-B99A-B2C9C27C58CB}" type="presParOf" srcId="{C3A4CADD-4317-4DE0-A857-28DC9DA4C8D4}" destId="{B81DCD8B-B8BC-47DE-A902-EB6272155F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E19B99-03CA-4409-9F22-9B5FFA4475BF}" type="doc">
      <dgm:prSet loTypeId="urn:microsoft.com/office/officeart/2005/8/layout/matrix3" loCatId="matrix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667A2CC-FBAC-449E-B114-6985DAEAB2C8}">
      <dgm:prSet/>
      <dgm:spPr/>
      <dgm:t>
        <a:bodyPr/>
        <a:lstStyle/>
        <a:p>
          <a:r>
            <a:rPr lang="en-US"/>
            <a:t>Physical</a:t>
          </a:r>
        </a:p>
      </dgm:t>
    </dgm:pt>
    <dgm:pt modelId="{3F7BFBDD-656A-4DC1-A1BA-465959731996}" type="parTrans" cxnId="{0662F6C8-9B2A-4A31-A073-C283A553C348}">
      <dgm:prSet/>
      <dgm:spPr/>
      <dgm:t>
        <a:bodyPr/>
        <a:lstStyle/>
        <a:p>
          <a:endParaRPr lang="en-US"/>
        </a:p>
      </dgm:t>
    </dgm:pt>
    <dgm:pt modelId="{933663B6-15FC-4D6C-A404-EC4DE4FC6211}" type="sibTrans" cxnId="{0662F6C8-9B2A-4A31-A073-C283A553C348}">
      <dgm:prSet/>
      <dgm:spPr/>
      <dgm:t>
        <a:bodyPr/>
        <a:lstStyle/>
        <a:p>
          <a:endParaRPr lang="en-US"/>
        </a:p>
      </dgm:t>
    </dgm:pt>
    <dgm:pt modelId="{C19E366C-451F-458E-9C44-864A42D04767}">
      <dgm:prSet/>
      <dgm:spPr/>
      <dgm:t>
        <a:bodyPr/>
        <a:lstStyle/>
        <a:p>
          <a:r>
            <a:rPr lang="en-US"/>
            <a:t>Behavioral</a:t>
          </a:r>
        </a:p>
      </dgm:t>
    </dgm:pt>
    <dgm:pt modelId="{008B0ACF-A1C7-437D-83F8-3BE643E9063A}" type="parTrans" cxnId="{70F39F72-826F-4FF0-99C9-13D8D9740BB1}">
      <dgm:prSet/>
      <dgm:spPr/>
      <dgm:t>
        <a:bodyPr/>
        <a:lstStyle/>
        <a:p>
          <a:endParaRPr lang="en-US"/>
        </a:p>
      </dgm:t>
    </dgm:pt>
    <dgm:pt modelId="{EA49B9C0-06C6-4448-87CE-98FF1EEC2414}" type="sibTrans" cxnId="{70F39F72-826F-4FF0-99C9-13D8D9740BB1}">
      <dgm:prSet/>
      <dgm:spPr/>
      <dgm:t>
        <a:bodyPr/>
        <a:lstStyle/>
        <a:p>
          <a:endParaRPr lang="en-US"/>
        </a:p>
      </dgm:t>
    </dgm:pt>
    <dgm:pt modelId="{C1F5C491-9AE4-49D8-97C5-A0B398BD401B}">
      <dgm:prSet/>
      <dgm:spPr/>
      <dgm:t>
        <a:bodyPr/>
        <a:lstStyle/>
        <a:p>
          <a:r>
            <a:rPr lang="en-US"/>
            <a:t>Emotional</a:t>
          </a:r>
        </a:p>
      </dgm:t>
    </dgm:pt>
    <dgm:pt modelId="{CFFD5BA2-F9E9-4EFA-8303-6BF45CB1DB50}" type="parTrans" cxnId="{D85FC395-3300-4DB0-A42E-F724E9817631}">
      <dgm:prSet/>
      <dgm:spPr/>
      <dgm:t>
        <a:bodyPr/>
        <a:lstStyle/>
        <a:p>
          <a:endParaRPr lang="en-US"/>
        </a:p>
      </dgm:t>
    </dgm:pt>
    <dgm:pt modelId="{14214506-CE7F-416D-9493-3CA2540E2F73}" type="sibTrans" cxnId="{D85FC395-3300-4DB0-A42E-F724E9817631}">
      <dgm:prSet/>
      <dgm:spPr/>
      <dgm:t>
        <a:bodyPr/>
        <a:lstStyle/>
        <a:p>
          <a:endParaRPr lang="en-US"/>
        </a:p>
      </dgm:t>
    </dgm:pt>
    <dgm:pt modelId="{6828F265-A69D-40EA-AC72-CB2D993768D3}">
      <dgm:prSet/>
      <dgm:spPr/>
      <dgm:t>
        <a:bodyPr/>
        <a:lstStyle/>
        <a:p>
          <a:r>
            <a:rPr lang="en-US"/>
            <a:t>Cognitive</a:t>
          </a:r>
        </a:p>
      </dgm:t>
    </dgm:pt>
    <dgm:pt modelId="{0002C01B-72D7-4862-9A12-163FE66FE1F0}" type="parTrans" cxnId="{F26A0C4E-1958-4353-B858-226C1777DFB5}">
      <dgm:prSet/>
      <dgm:spPr/>
      <dgm:t>
        <a:bodyPr/>
        <a:lstStyle/>
        <a:p>
          <a:endParaRPr lang="en-US"/>
        </a:p>
      </dgm:t>
    </dgm:pt>
    <dgm:pt modelId="{9A897DC7-A130-408E-A366-3679B3D1CE81}" type="sibTrans" cxnId="{F26A0C4E-1958-4353-B858-226C1777DFB5}">
      <dgm:prSet/>
      <dgm:spPr/>
      <dgm:t>
        <a:bodyPr/>
        <a:lstStyle/>
        <a:p>
          <a:endParaRPr lang="en-US"/>
        </a:p>
      </dgm:t>
    </dgm:pt>
    <dgm:pt modelId="{2A6B7F2B-94FA-44C0-9423-B9BA84BC14E2}" type="pres">
      <dgm:prSet presAssocID="{D0E19B99-03CA-4409-9F22-9B5FFA4475BF}" presName="matrix" presStyleCnt="0">
        <dgm:presLayoutVars>
          <dgm:chMax val="1"/>
          <dgm:dir/>
          <dgm:resizeHandles val="exact"/>
        </dgm:presLayoutVars>
      </dgm:prSet>
      <dgm:spPr/>
    </dgm:pt>
    <dgm:pt modelId="{971B9D13-1B7E-4D3C-92B8-26D5D870344D}" type="pres">
      <dgm:prSet presAssocID="{D0E19B99-03CA-4409-9F22-9B5FFA4475BF}" presName="diamond" presStyleLbl="bgShp" presStyleIdx="0" presStyleCnt="1"/>
      <dgm:spPr/>
    </dgm:pt>
    <dgm:pt modelId="{5252D5ED-133F-4AAA-9125-A90262331D21}" type="pres">
      <dgm:prSet presAssocID="{D0E19B99-03CA-4409-9F22-9B5FFA4475B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E7D568D-AE82-46B5-B2FB-4514CF92AD77}" type="pres">
      <dgm:prSet presAssocID="{D0E19B99-03CA-4409-9F22-9B5FFA4475B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42B8BE2-644C-404F-8D97-9D305D5BE0B0}" type="pres">
      <dgm:prSet presAssocID="{D0E19B99-03CA-4409-9F22-9B5FFA4475B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6606B13-605A-44CF-B689-2ABC01E2269E}" type="pres">
      <dgm:prSet presAssocID="{D0E19B99-03CA-4409-9F22-9B5FFA4475B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16D8128-6C99-4182-970E-D3B84F7B006E}" type="presOf" srcId="{C1F5C491-9AE4-49D8-97C5-A0B398BD401B}" destId="{442B8BE2-644C-404F-8D97-9D305D5BE0B0}" srcOrd="0" destOrd="0" presId="urn:microsoft.com/office/officeart/2005/8/layout/matrix3"/>
    <dgm:cxn modelId="{9F32F743-A6AA-4CF6-B02A-619F146F6B52}" type="presOf" srcId="{C19E366C-451F-458E-9C44-864A42D04767}" destId="{FE7D568D-AE82-46B5-B2FB-4514CF92AD77}" srcOrd="0" destOrd="0" presId="urn:microsoft.com/office/officeart/2005/8/layout/matrix3"/>
    <dgm:cxn modelId="{F26A0C4E-1958-4353-B858-226C1777DFB5}" srcId="{D0E19B99-03CA-4409-9F22-9B5FFA4475BF}" destId="{6828F265-A69D-40EA-AC72-CB2D993768D3}" srcOrd="3" destOrd="0" parTransId="{0002C01B-72D7-4862-9A12-163FE66FE1F0}" sibTransId="{9A897DC7-A130-408E-A366-3679B3D1CE81}"/>
    <dgm:cxn modelId="{70F39F72-826F-4FF0-99C9-13D8D9740BB1}" srcId="{D0E19B99-03CA-4409-9F22-9B5FFA4475BF}" destId="{C19E366C-451F-458E-9C44-864A42D04767}" srcOrd="1" destOrd="0" parTransId="{008B0ACF-A1C7-437D-83F8-3BE643E9063A}" sibTransId="{EA49B9C0-06C6-4448-87CE-98FF1EEC2414}"/>
    <dgm:cxn modelId="{8A67DF58-4090-4E54-907E-E16957196AF3}" type="presOf" srcId="{9667A2CC-FBAC-449E-B114-6985DAEAB2C8}" destId="{5252D5ED-133F-4AAA-9125-A90262331D21}" srcOrd="0" destOrd="0" presId="urn:microsoft.com/office/officeart/2005/8/layout/matrix3"/>
    <dgm:cxn modelId="{9079E986-F7DF-4F93-8482-7BDD228E9345}" type="presOf" srcId="{D0E19B99-03CA-4409-9F22-9B5FFA4475BF}" destId="{2A6B7F2B-94FA-44C0-9423-B9BA84BC14E2}" srcOrd="0" destOrd="0" presId="urn:microsoft.com/office/officeart/2005/8/layout/matrix3"/>
    <dgm:cxn modelId="{D85FC395-3300-4DB0-A42E-F724E9817631}" srcId="{D0E19B99-03CA-4409-9F22-9B5FFA4475BF}" destId="{C1F5C491-9AE4-49D8-97C5-A0B398BD401B}" srcOrd="2" destOrd="0" parTransId="{CFFD5BA2-F9E9-4EFA-8303-6BF45CB1DB50}" sibTransId="{14214506-CE7F-416D-9493-3CA2540E2F73}"/>
    <dgm:cxn modelId="{0662F6C8-9B2A-4A31-A073-C283A553C348}" srcId="{D0E19B99-03CA-4409-9F22-9B5FFA4475BF}" destId="{9667A2CC-FBAC-449E-B114-6985DAEAB2C8}" srcOrd="0" destOrd="0" parTransId="{3F7BFBDD-656A-4DC1-A1BA-465959731996}" sibTransId="{933663B6-15FC-4D6C-A404-EC4DE4FC6211}"/>
    <dgm:cxn modelId="{DF33FFD7-8204-48F1-9B8E-339D361298AD}" type="presOf" srcId="{6828F265-A69D-40EA-AC72-CB2D993768D3}" destId="{86606B13-605A-44CF-B689-2ABC01E2269E}" srcOrd="0" destOrd="0" presId="urn:microsoft.com/office/officeart/2005/8/layout/matrix3"/>
    <dgm:cxn modelId="{F1698ED8-D132-4A7B-A547-EE49103E492B}" type="presParOf" srcId="{2A6B7F2B-94FA-44C0-9423-B9BA84BC14E2}" destId="{971B9D13-1B7E-4D3C-92B8-26D5D870344D}" srcOrd="0" destOrd="0" presId="urn:microsoft.com/office/officeart/2005/8/layout/matrix3"/>
    <dgm:cxn modelId="{0B11E26E-427F-4A36-9730-6D196C208429}" type="presParOf" srcId="{2A6B7F2B-94FA-44C0-9423-B9BA84BC14E2}" destId="{5252D5ED-133F-4AAA-9125-A90262331D21}" srcOrd="1" destOrd="0" presId="urn:microsoft.com/office/officeart/2005/8/layout/matrix3"/>
    <dgm:cxn modelId="{BAEB4ABD-5797-44D5-BEFB-FC50AE06B6CC}" type="presParOf" srcId="{2A6B7F2B-94FA-44C0-9423-B9BA84BC14E2}" destId="{FE7D568D-AE82-46B5-B2FB-4514CF92AD77}" srcOrd="2" destOrd="0" presId="urn:microsoft.com/office/officeart/2005/8/layout/matrix3"/>
    <dgm:cxn modelId="{EE38A357-59AE-4AA3-AC2F-FB4E2213250E}" type="presParOf" srcId="{2A6B7F2B-94FA-44C0-9423-B9BA84BC14E2}" destId="{442B8BE2-644C-404F-8D97-9D305D5BE0B0}" srcOrd="3" destOrd="0" presId="urn:microsoft.com/office/officeart/2005/8/layout/matrix3"/>
    <dgm:cxn modelId="{AF237C81-3437-410E-8CA5-113701DEE8B3}" type="presParOf" srcId="{2A6B7F2B-94FA-44C0-9423-B9BA84BC14E2}" destId="{86606B13-605A-44CF-B689-2ABC01E2269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4770AC-0C47-4B6E-8B34-70F9EFA5D80C}" type="doc">
      <dgm:prSet loTypeId="urn:microsoft.com/office/officeart/2005/8/layout/hChevron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A7E567-CFD1-49F9-AB66-7BEA654B14A8}">
      <dgm:prSet/>
      <dgm:spPr/>
      <dgm:t>
        <a:bodyPr/>
        <a:lstStyle/>
        <a:p>
          <a:pPr>
            <a:defRPr b="1"/>
          </a:pPr>
          <a:r>
            <a:rPr lang="en-US" baseline="0"/>
            <a:t>Escape, avoidance, distraction – evading the problem or feelings </a:t>
          </a:r>
          <a:endParaRPr lang="en-US"/>
        </a:p>
      </dgm:t>
    </dgm:pt>
    <dgm:pt modelId="{112A57CF-5349-4EB4-9A2E-FCAE4293DA10}" type="parTrans" cxnId="{311763C2-4CC6-46AF-AFA2-2A26465F6A8C}">
      <dgm:prSet/>
      <dgm:spPr/>
      <dgm:t>
        <a:bodyPr/>
        <a:lstStyle/>
        <a:p>
          <a:endParaRPr lang="en-US"/>
        </a:p>
      </dgm:t>
    </dgm:pt>
    <dgm:pt modelId="{C16BD03B-A252-42F8-AA89-A50890C5E67E}" type="sibTrans" cxnId="{311763C2-4CC6-46AF-AFA2-2A26465F6A8C}">
      <dgm:prSet/>
      <dgm:spPr/>
      <dgm:t>
        <a:bodyPr/>
        <a:lstStyle/>
        <a:p>
          <a:endParaRPr lang="en-US"/>
        </a:p>
      </dgm:t>
    </dgm:pt>
    <dgm:pt modelId="{7639D587-3404-425A-9046-B55644DEF9CC}">
      <dgm:prSet/>
      <dgm:spPr/>
      <dgm:t>
        <a:bodyPr/>
        <a:lstStyle/>
        <a:p>
          <a:pPr>
            <a:defRPr b="1"/>
          </a:pPr>
          <a:r>
            <a:rPr lang="en-US" baseline="0" dirty="0"/>
            <a:t>Temporary relief, but…</a:t>
          </a:r>
          <a:endParaRPr lang="en-US" dirty="0"/>
        </a:p>
      </dgm:t>
    </dgm:pt>
    <dgm:pt modelId="{0D0C10FE-475A-42DC-BBDE-542B99FB6DF1}" type="parTrans" cxnId="{8BBA6574-86AA-4F5F-AA91-230184C2A62B}">
      <dgm:prSet/>
      <dgm:spPr/>
      <dgm:t>
        <a:bodyPr/>
        <a:lstStyle/>
        <a:p>
          <a:endParaRPr lang="en-US"/>
        </a:p>
      </dgm:t>
    </dgm:pt>
    <dgm:pt modelId="{72E3DB65-C071-456E-BF7B-9DC35017FC2B}" type="sibTrans" cxnId="{8BBA6574-86AA-4F5F-AA91-230184C2A62B}">
      <dgm:prSet/>
      <dgm:spPr/>
      <dgm:t>
        <a:bodyPr/>
        <a:lstStyle/>
        <a:p>
          <a:endParaRPr lang="en-US"/>
        </a:p>
      </dgm:t>
    </dgm:pt>
    <dgm:pt modelId="{CB10C481-9ACA-4D8E-A954-DC8C5FC37117}">
      <dgm:prSet/>
      <dgm:spPr/>
      <dgm:t>
        <a:bodyPr/>
        <a:lstStyle/>
        <a:p>
          <a:r>
            <a:rPr lang="en-US" baseline="0"/>
            <a:t>1) increases fear, </a:t>
          </a:r>
          <a:endParaRPr lang="en-US"/>
        </a:p>
      </dgm:t>
    </dgm:pt>
    <dgm:pt modelId="{CA76587D-9693-4F64-B4CE-A1567A0EAF20}" type="parTrans" cxnId="{564F6C18-927D-408C-A7D1-8AB94B345F7D}">
      <dgm:prSet/>
      <dgm:spPr/>
      <dgm:t>
        <a:bodyPr/>
        <a:lstStyle/>
        <a:p>
          <a:endParaRPr lang="en-US"/>
        </a:p>
      </dgm:t>
    </dgm:pt>
    <dgm:pt modelId="{85723BB6-8133-4D84-8E7B-75B9EA0AC49C}" type="sibTrans" cxnId="{564F6C18-927D-408C-A7D1-8AB94B345F7D}">
      <dgm:prSet/>
      <dgm:spPr/>
      <dgm:t>
        <a:bodyPr/>
        <a:lstStyle/>
        <a:p>
          <a:endParaRPr lang="en-US"/>
        </a:p>
      </dgm:t>
    </dgm:pt>
    <dgm:pt modelId="{A256363E-36A3-46F0-8FFF-C021256ADCB7}">
      <dgm:prSet/>
      <dgm:spPr/>
      <dgm:t>
        <a:bodyPr/>
        <a:lstStyle/>
        <a:p>
          <a:r>
            <a:rPr lang="en-US" baseline="0"/>
            <a:t>2) prevents success, </a:t>
          </a:r>
          <a:endParaRPr lang="en-US"/>
        </a:p>
      </dgm:t>
    </dgm:pt>
    <dgm:pt modelId="{7505434A-43BD-4823-810D-D722F28F52DE}" type="parTrans" cxnId="{931407CE-3C82-4F69-927C-20DC7B5F53B8}">
      <dgm:prSet/>
      <dgm:spPr/>
      <dgm:t>
        <a:bodyPr/>
        <a:lstStyle/>
        <a:p>
          <a:endParaRPr lang="en-US"/>
        </a:p>
      </dgm:t>
    </dgm:pt>
    <dgm:pt modelId="{1C7B99E0-0D57-47F4-BC55-9D46DA7D7E24}" type="sibTrans" cxnId="{931407CE-3C82-4F69-927C-20DC7B5F53B8}">
      <dgm:prSet/>
      <dgm:spPr/>
      <dgm:t>
        <a:bodyPr/>
        <a:lstStyle/>
        <a:p>
          <a:endParaRPr lang="en-US"/>
        </a:p>
      </dgm:t>
    </dgm:pt>
    <dgm:pt modelId="{6F41ADF1-2F72-4DC1-88E6-41A5B6773222}">
      <dgm:prSet/>
      <dgm:spPr/>
      <dgm:t>
        <a:bodyPr/>
        <a:lstStyle/>
        <a:p>
          <a:r>
            <a:rPr lang="en-US" baseline="0"/>
            <a:t>3) decreases resilience, </a:t>
          </a:r>
          <a:endParaRPr lang="en-US"/>
        </a:p>
      </dgm:t>
    </dgm:pt>
    <dgm:pt modelId="{F75FA6CC-8BD6-4942-A9A1-4AA60F82F23C}" type="parTrans" cxnId="{FB4DFD00-C088-45C4-BF56-E2029EB9F855}">
      <dgm:prSet/>
      <dgm:spPr/>
      <dgm:t>
        <a:bodyPr/>
        <a:lstStyle/>
        <a:p>
          <a:endParaRPr lang="en-US"/>
        </a:p>
      </dgm:t>
    </dgm:pt>
    <dgm:pt modelId="{759A50ED-4574-496A-B9E9-AF542E978F77}" type="sibTrans" cxnId="{FB4DFD00-C088-45C4-BF56-E2029EB9F855}">
      <dgm:prSet/>
      <dgm:spPr/>
      <dgm:t>
        <a:bodyPr/>
        <a:lstStyle/>
        <a:p>
          <a:endParaRPr lang="en-US"/>
        </a:p>
      </dgm:t>
    </dgm:pt>
    <dgm:pt modelId="{AD7E956A-AC80-4DE5-B9DC-53645B2A8B0E}">
      <dgm:prSet/>
      <dgm:spPr/>
      <dgm:t>
        <a:bodyPr/>
        <a:lstStyle/>
        <a:p>
          <a:r>
            <a:rPr lang="en-US" baseline="0"/>
            <a:t>4) physical and mental harms</a:t>
          </a:r>
          <a:endParaRPr lang="en-US"/>
        </a:p>
      </dgm:t>
    </dgm:pt>
    <dgm:pt modelId="{ED389D82-5F6D-44CE-B6A1-EC21AB87DE08}" type="parTrans" cxnId="{DF3989D6-8193-45CE-86C5-26F2CDF2A8E5}">
      <dgm:prSet/>
      <dgm:spPr/>
      <dgm:t>
        <a:bodyPr/>
        <a:lstStyle/>
        <a:p>
          <a:endParaRPr lang="en-US"/>
        </a:p>
      </dgm:t>
    </dgm:pt>
    <dgm:pt modelId="{2A7F31ED-83E5-483A-B025-D99995E3F226}" type="sibTrans" cxnId="{DF3989D6-8193-45CE-86C5-26F2CDF2A8E5}">
      <dgm:prSet/>
      <dgm:spPr/>
      <dgm:t>
        <a:bodyPr/>
        <a:lstStyle/>
        <a:p>
          <a:endParaRPr lang="en-US"/>
        </a:p>
      </dgm:t>
    </dgm:pt>
    <dgm:pt modelId="{C58B9F60-ECCE-46BE-8C2F-D69DCE316A70}" type="pres">
      <dgm:prSet presAssocID="{304770AC-0C47-4B6E-8B34-70F9EFA5D80C}" presName="Name0" presStyleCnt="0">
        <dgm:presLayoutVars>
          <dgm:dir/>
          <dgm:resizeHandles val="exact"/>
        </dgm:presLayoutVars>
      </dgm:prSet>
      <dgm:spPr/>
    </dgm:pt>
    <dgm:pt modelId="{83C558C9-C12D-4334-A73C-F8AC8F016EFD}" type="pres">
      <dgm:prSet presAssocID="{69A7E567-CFD1-49F9-AB66-7BEA654B14A8}" presName="parAndChTx" presStyleLbl="node1" presStyleIdx="0" presStyleCnt="2">
        <dgm:presLayoutVars>
          <dgm:bulletEnabled val="1"/>
        </dgm:presLayoutVars>
      </dgm:prSet>
      <dgm:spPr/>
    </dgm:pt>
    <dgm:pt modelId="{0CF7862F-93CF-4175-9EF9-D5D06D2578C7}" type="pres">
      <dgm:prSet presAssocID="{C16BD03B-A252-42F8-AA89-A50890C5E67E}" presName="parAndChSpace" presStyleCnt="0"/>
      <dgm:spPr/>
    </dgm:pt>
    <dgm:pt modelId="{553B550F-120F-4459-BEB1-FE9481675A3C}" type="pres">
      <dgm:prSet presAssocID="{7639D587-3404-425A-9046-B55644DEF9CC}" presName="parAndChTx" presStyleLbl="node1" presStyleIdx="1" presStyleCnt="2">
        <dgm:presLayoutVars>
          <dgm:bulletEnabled val="1"/>
        </dgm:presLayoutVars>
      </dgm:prSet>
      <dgm:spPr/>
    </dgm:pt>
  </dgm:ptLst>
  <dgm:cxnLst>
    <dgm:cxn modelId="{FB4DFD00-C088-45C4-BF56-E2029EB9F855}" srcId="{7639D587-3404-425A-9046-B55644DEF9CC}" destId="{6F41ADF1-2F72-4DC1-88E6-41A5B6773222}" srcOrd="2" destOrd="0" parTransId="{F75FA6CC-8BD6-4942-A9A1-4AA60F82F23C}" sibTransId="{759A50ED-4574-496A-B9E9-AF542E978F77}"/>
    <dgm:cxn modelId="{564F6C18-927D-408C-A7D1-8AB94B345F7D}" srcId="{7639D587-3404-425A-9046-B55644DEF9CC}" destId="{CB10C481-9ACA-4D8E-A954-DC8C5FC37117}" srcOrd="0" destOrd="0" parTransId="{CA76587D-9693-4F64-B4CE-A1567A0EAF20}" sibTransId="{85723BB6-8133-4D84-8E7B-75B9EA0AC49C}"/>
    <dgm:cxn modelId="{EA288423-AE00-43DC-8B01-5CF2F432D4F6}" type="presOf" srcId="{7639D587-3404-425A-9046-B55644DEF9CC}" destId="{553B550F-120F-4459-BEB1-FE9481675A3C}" srcOrd="0" destOrd="0" presId="urn:microsoft.com/office/officeart/2005/8/layout/hChevron3"/>
    <dgm:cxn modelId="{1A41CD5B-75DA-4F73-80C8-A2CF2E5931EF}" type="presOf" srcId="{69A7E567-CFD1-49F9-AB66-7BEA654B14A8}" destId="{83C558C9-C12D-4334-A73C-F8AC8F016EFD}" srcOrd="0" destOrd="0" presId="urn:microsoft.com/office/officeart/2005/8/layout/hChevron3"/>
    <dgm:cxn modelId="{8BBA6574-86AA-4F5F-AA91-230184C2A62B}" srcId="{304770AC-0C47-4B6E-8B34-70F9EFA5D80C}" destId="{7639D587-3404-425A-9046-B55644DEF9CC}" srcOrd="1" destOrd="0" parTransId="{0D0C10FE-475A-42DC-BBDE-542B99FB6DF1}" sibTransId="{72E3DB65-C071-456E-BF7B-9DC35017FC2B}"/>
    <dgm:cxn modelId="{5CBD2657-54B1-4FF4-BC25-6F6151B662BF}" type="presOf" srcId="{304770AC-0C47-4B6E-8B34-70F9EFA5D80C}" destId="{C58B9F60-ECCE-46BE-8C2F-D69DCE316A70}" srcOrd="0" destOrd="0" presId="urn:microsoft.com/office/officeart/2005/8/layout/hChevron3"/>
    <dgm:cxn modelId="{8D68797D-2C99-4E94-957C-5583D479154E}" type="presOf" srcId="{A256363E-36A3-46F0-8FFF-C021256ADCB7}" destId="{553B550F-120F-4459-BEB1-FE9481675A3C}" srcOrd="0" destOrd="2" presId="urn:microsoft.com/office/officeart/2005/8/layout/hChevron3"/>
    <dgm:cxn modelId="{B98AD88E-FF0A-4C52-AB43-3777E8518405}" type="presOf" srcId="{6F41ADF1-2F72-4DC1-88E6-41A5B6773222}" destId="{553B550F-120F-4459-BEB1-FE9481675A3C}" srcOrd="0" destOrd="3" presId="urn:microsoft.com/office/officeart/2005/8/layout/hChevron3"/>
    <dgm:cxn modelId="{6A892A9C-1860-4D6C-8F68-DAE029DE1467}" type="presOf" srcId="{CB10C481-9ACA-4D8E-A954-DC8C5FC37117}" destId="{553B550F-120F-4459-BEB1-FE9481675A3C}" srcOrd="0" destOrd="1" presId="urn:microsoft.com/office/officeart/2005/8/layout/hChevron3"/>
    <dgm:cxn modelId="{311763C2-4CC6-46AF-AFA2-2A26465F6A8C}" srcId="{304770AC-0C47-4B6E-8B34-70F9EFA5D80C}" destId="{69A7E567-CFD1-49F9-AB66-7BEA654B14A8}" srcOrd="0" destOrd="0" parTransId="{112A57CF-5349-4EB4-9A2E-FCAE4293DA10}" sibTransId="{C16BD03B-A252-42F8-AA89-A50890C5E67E}"/>
    <dgm:cxn modelId="{931407CE-3C82-4F69-927C-20DC7B5F53B8}" srcId="{7639D587-3404-425A-9046-B55644DEF9CC}" destId="{A256363E-36A3-46F0-8FFF-C021256ADCB7}" srcOrd="1" destOrd="0" parTransId="{7505434A-43BD-4823-810D-D722F28F52DE}" sibTransId="{1C7B99E0-0D57-47F4-BC55-9D46DA7D7E24}"/>
    <dgm:cxn modelId="{01C3AACE-6D08-4CDE-8C69-090A6BB6EF73}" type="presOf" srcId="{AD7E956A-AC80-4DE5-B9DC-53645B2A8B0E}" destId="{553B550F-120F-4459-BEB1-FE9481675A3C}" srcOrd="0" destOrd="4" presId="urn:microsoft.com/office/officeart/2005/8/layout/hChevron3"/>
    <dgm:cxn modelId="{DF3989D6-8193-45CE-86C5-26F2CDF2A8E5}" srcId="{7639D587-3404-425A-9046-B55644DEF9CC}" destId="{AD7E956A-AC80-4DE5-B9DC-53645B2A8B0E}" srcOrd="3" destOrd="0" parTransId="{ED389D82-5F6D-44CE-B6A1-EC21AB87DE08}" sibTransId="{2A7F31ED-83E5-483A-B025-D99995E3F226}"/>
    <dgm:cxn modelId="{FDDEF8A1-962D-4F96-B2F9-96574F0B6413}" type="presParOf" srcId="{C58B9F60-ECCE-46BE-8C2F-D69DCE316A70}" destId="{83C558C9-C12D-4334-A73C-F8AC8F016EFD}" srcOrd="0" destOrd="0" presId="urn:microsoft.com/office/officeart/2005/8/layout/hChevron3"/>
    <dgm:cxn modelId="{6031DA6E-C042-4EAF-AD39-7D9948E124D8}" type="presParOf" srcId="{C58B9F60-ECCE-46BE-8C2F-D69DCE316A70}" destId="{0CF7862F-93CF-4175-9EF9-D5D06D2578C7}" srcOrd="1" destOrd="0" presId="urn:microsoft.com/office/officeart/2005/8/layout/hChevron3"/>
    <dgm:cxn modelId="{2A807237-8A93-470F-A226-F5A4D6F79E41}" type="presParOf" srcId="{C58B9F60-ECCE-46BE-8C2F-D69DCE316A70}" destId="{553B550F-120F-4459-BEB1-FE9481675A3C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5C610C-19D6-41D4-BD0B-3E827FDF936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5B85B4-F7E5-41E3-8C06-EAB6E05FE869}">
      <dgm:prSet/>
      <dgm:spPr/>
      <dgm:t>
        <a:bodyPr/>
        <a:lstStyle/>
        <a:p>
          <a:r>
            <a:rPr lang="en-US" baseline="0" dirty="0"/>
            <a:t>addressing the problem, </a:t>
          </a:r>
          <a:endParaRPr lang="en-US" dirty="0"/>
        </a:p>
      </dgm:t>
    </dgm:pt>
    <dgm:pt modelId="{16E2894D-C9FB-4B40-898A-BEBE54F4DC85}" type="parTrans" cxnId="{A941F7C5-965F-4BF0-A969-8065B7128E2C}">
      <dgm:prSet/>
      <dgm:spPr/>
      <dgm:t>
        <a:bodyPr/>
        <a:lstStyle/>
        <a:p>
          <a:endParaRPr lang="en-US"/>
        </a:p>
      </dgm:t>
    </dgm:pt>
    <dgm:pt modelId="{5BD6534B-EFA1-44B1-8684-3234C54E52AB}" type="sibTrans" cxnId="{A941F7C5-965F-4BF0-A969-8065B7128E2C}">
      <dgm:prSet/>
      <dgm:spPr/>
      <dgm:t>
        <a:bodyPr/>
        <a:lstStyle/>
        <a:p>
          <a:endParaRPr lang="en-US"/>
        </a:p>
      </dgm:t>
    </dgm:pt>
    <dgm:pt modelId="{3F7AC604-7A7F-418E-947E-4BCC065246D8}">
      <dgm:prSet/>
      <dgm:spPr/>
      <dgm:t>
        <a:bodyPr/>
        <a:lstStyle/>
        <a:p>
          <a:r>
            <a:rPr lang="en-US" baseline="0"/>
            <a:t>managing emotions, </a:t>
          </a:r>
          <a:endParaRPr lang="en-US"/>
        </a:p>
      </dgm:t>
    </dgm:pt>
    <dgm:pt modelId="{E4103772-65B6-4264-B5E4-7B8883768D0C}" type="parTrans" cxnId="{71E8CDD1-579F-4C9F-AC13-5C9A1BA353F4}">
      <dgm:prSet/>
      <dgm:spPr/>
      <dgm:t>
        <a:bodyPr/>
        <a:lstStyle/>
        <a:p>
          <a:endParaRPr lang="en-US"/>
        </a:p>
      </dgm:t>
    </dgm:pt>
    <dgm:pt modelId="{B191F5C9-2F5F-4A6B-8F59-8118001A2097}" type="sibTrans" cxnId="{71E8CDD1-579F-4C9F-AC13-5C9A1BA353F4}">
      <dgm:prSet/>
      <dgm:spPr/>
      <dgm:t>
        <a:bodyPr/>
        <a:lstStyle/>
        <a:p>
          <a:endParaRPr lang="en-US"/>
        </a:p>
      </dgm:t>
    </dgm:pt>
    <dgm:pt modelId="{FE983474-30A2-48AD-9FD4-5C51FA73B65E}">
      <dgm:prSet/>
      <dgm:spPr/>
      <dgm:t>
        <a:bodyPr/>
        <a:lstStyle/>
        <a:p>
          <a:r>
            <a:rPr lang="en-US" baseline="0"/>
            <a:t>getting and staying connected to others, </a:t>
          </a:r>
          <a:endParaRPr lang="en-US"/>
        </a:p>
      </dgm:t>
    </dgm:pt>
    <dgm:pt modelId="{4031281E-B966-4B2D-8E2C-133FB0B93F38}" type="parTrans" cxnId="{0C1B47C6-DF31-4AD9-BAE4-B74DD4DE935F}">
      <dgm:prSet/>
      <dgm:spPr/>
      <dgm:t>
        <a:bodyPr/>
        <a:lstStyle/>
        <a:p>
          <a:endParaRPr lang="en-US"/>
        </a:p>
      </dgm:t>
    </dgm:pt>
    <dgm:pt modelId="{9DC99247-40AA-41CB-A786-592233B4190A}" type="sibTrans" cxnId="{0C1B47C6-DF31-4AD9-BAE4-B74DD4DE935F}">
      <dgm:prSet/>
      <dgm:spPr/>
      <dgm:t>
        <a:bodyPr/>
        <a:lstStyle/>
        <a:p>
          <a:endParaRPr lang="en-US"/>
        </a:p>
      </dgm:t>
    </dgm:pt>
    <dgm:pt modelId="{8F26F405-4E0E-4D70-A5CB-D4EA1D274E16}">
      <dgm:prSet/>
      <dgm:spPr/>
      <dgm:t>
        <a:bodyPr/>
        <a:lstStyle/>
        <a:p>
          <a:r>
            <a:rPr lang="en-US" baseline="0" dirty="0"/>
            <a:t>framing the experience in a positive light, healthy stress reduction </a:t>
          </a:r>
          <a:endParaRPr lang="en-US" dirty="0"/>
        </a:p>
      </dgm:t>
    </dgm:pt>
    <dgm:pt modelId="{D7F901E1-E98B-46FB-AE3B-AF8C40AD59B9}" type="parTrans" cxnId="{8D0433DB-8557-48DD-AB6B-A4B03D3208B8}">
      <dgm:prSet/>
      <dgm:spPr/>
      <dgm:t>
        <a:bodyPr/>
        <a:lstStyle/>
        <a:p>
          <a:endParaRPr lang="en-US"/>
        </a:p>
      </dgm:t>
    </dgm:pt>
    <dgm:pt modelId="{694051E2-8365-48A8-A265-00D459052B3D}" type="sibTrans" cxnId="{8D0433DB-8557-48DD-AB6B-A4B03D3208B8}">
      <dgm:prSet/>
      <dgm:spPr/>
      <dgm:t>
        <a:bodyPr/>
        <a:lstStyle/>
        <a:p>
          <a:endParaRPr lang="en-US"/>
        </a:p>
      </dgm:t>
    </dgm:pt>
    <dgm:pt modelId="{6B8A90AC-106E-4ACE-905D-F87B2B80CC1A}">
      <dgm:prSet/>
      <dgm:spPr/>
      <dgm:t>
        <a:bodyPr/>
        <a:lstStyle/>
        <a:p>
          <a:r>
            <a:rPr lang="en-US" dirty="0"/>
            <a:t>=&gt;</a:t>
          </a:r>
          <a:r>
            <a:rPr lang="en-US" baseline="0" dirty="0"/>
            <a:t> increases resilience and future success and </a:t>
          </a:r>
          <a:endParaRPr lang="en-US" dirty="0"/>
        </a:p>
      </dgm:t>
    </dgm:pt>
    <dgm:pt modelId="{8E12157C-0448-4697-AD91-8D73F203AE22}" type="parTrans" cxnId="{109CFBF5-C802-4D6E-845F-4B6F8745CAE6}">
      <dgm:prSet/>
      <dgm:spPr/>
      <dgm:t>
        <a:bodyPr/>
        <a:lstStyle/>
        <a:p>
          <a:endParaRPr lang="en-US"/>
        </a:p>
      </dgm:t>
    </dgm:pt>
    <dgm:pt modelId="{D49C5D89-DF9F-451E-A913-B0AA5C3F4293}" type="sibTrans" cxnId="{109CFBF5-C802-4D6E-845F-4B6F8745CAE6}">
      <dgm:prSet/>
      <dgm:spPr/>
      <dgm:t>
        <a:bodyPr/>
        <a:lstStyle/>
        <a:p>
          <a:endParaRPr lang="en-US"/>
        </a:p>
      </dgm:t>
    </dgm:pt>
    <dgm:pt modelId="{53650B72-746D-4722-9DBE-6129E7B5E772}">
      <dgm:prSet/>
      <dgm:spPr/>
      <dgm:t>
        <a:bodyPr/>
        <a:lstStyle/>
        <a:p>
          <a:r>
            <a:rPr lang="en-US" dirty="0"/>
            <a:t>=&gt; </a:t>
          </a:r>
          <a:r>
            <a:rPr lang="en-US" baseline="0" dirty="0"/>
            <a:t>leads to positive and healthy outcomes </a:t>
          </a:r>
          <a:endParaRPr lang="en-US" dirty="0"/>
        </a:p>
      </dgm:t>
    </dgm:pt>
    <dgm:pt modelId="{3FC20538-2D61-4037-940A-7674FE111904}" type="parTrans" cxnId="{D2493E2A-91E1-461F-A70F-C5BECBFD06E7}">
      <dgm:prSet/>
      <dgm:spPr/>
      <dgm:t>
        <a:bodyPr/>
        <a:lstStyle/>
        <a:p>
          <a:endParaRPr lang="en-US"/>
        </a:p>
      </dgm:t>
    </dgm:pt>
    <dgm:pt modelId="{41395504-EF77-4D73-BD0F-50E7965AB46D}" type="sibTrans" cxnId="{D2493E2A-91E1-461F-A70F-C5BECBFD06E7}">
      <dgm:prSet/>
      <dgm:spPr/>
      <dgm:t>
        <a:bodyPr/>
        <a:lstStyle/>
        <a:p>
          <a:endParaRPr lang="en-US"/>
        </a:p>
      </dgm:t>
    </dgm:pt>
    <dgm:pt modelId="{01A71CD3-9FE5-4865-9501-DB2F02BD3B65}">
      <dgm:prSet/>
      <dgm:spPr/>
      <dgm:t>
        <a:bodyPr/>
        <a:lstStyle/>
        <a:p>
          <a:endParaRPr lang="en-US" dirty="0"/>
        </a:p>
      </dgm:t>
    </dgm:pt>
    <dgm:pt modelId="{57E2E4FF-2308-485D-9664-7C4260A62741}" type="parTrans" cxnId="{A16C5820-2EE0-4B4A-A2EC-C5D3FAEC6503}">
      <dgm:prSet/>
      <dgm:spPr/>
      <dgm:t>
        <a:bodyPr/>
        <a:lstStyle/>
        <a:p>
          <a:endParaRPr lang="en-US"/>
        </a:p>
      </dgm:t>
    </dgm:pt>
    <dgm:pt modelId="{08EC3958-99CC-4C5A-9FD1-2FD081CC3CCF}" type="sibTrans" cxnId="{A16C5820-2EE0-4B4A-A2EC-C5D3FAEC6503}">
      <dgm:prSet/>
      <dgm:spPr/>
      <dgm:t>
        <a:bodyPr/>
        <a:lstStyle/>
        <a:p>
          <a:endParaRPr lang="en-US"/>
        </a:p>
      </dgm:t>
    </dgm:pt>
    <dgm:pt modelId="{5461CD1E-CF14-4658-9547-AD2C1D275248}" type="pres">
      <dgm:prSet presAssocID="{5F5C610C-19D6-41D4-BD0B-3E827FDF936B}" presName="vert0" presStyleCnt="0">
        <dgm:presLayoutVars>
          <dgm:dir/>
          <dgm:animOne val="branch"/>
          <dgm:animLvl val="lvl"/>
        </dgm:presLayoutVars>
      </dgm:prSet>
      <dgm:spPr/>
    </dgm:pt>
    <dgm:pt modelId="{919834A1-0BC8-48DF-9682-52676B10DC72}" type="pres">
      <dgm:prSet presAssocID="{1E5B85B4-F7E5-41E3-8C06-EAB6E05FE869}" presName="thickLine" presStyleLbl="alignNode1" presStyleIdx="0" presStyleCnt="7"/>
      <dgm:spPr/>
    </dgm:pt>
    <dgm:pt modelId="{16EA4094-D231-4F4C-AAAD-DD718B30DE67}" type="pres">
      <dgm:prSet presAssocID="{1E5B85B4-F7E5-41E3-8C06-EAB6E05FE869}" presName="horz1" presStyleCnt="0"/>
      <dgm:spPr/>
    </dgm:pt>
    <dgm:pt modelId="{7D45BB7A-38D5-4B66-A56E-3E1CFF489982}" type="pres">
      <dgm:prSet presAssocID="{1E5B85B4-F7E5-41E3-8C06-EAB6E05FE869}" presName="tx1" presStyleLbl="revTx" presStyleIdx="0" presStyleCnt="7"/>
      <dgm:spPr/>
    </dgm:pt>
    <dgm:pt modelId="{A2015885-18DC-456D-85E8-F6F0CFFD73C1}" type="pres">
      <dgm:prSet presAssocID="{1E5B85B4-F7E5-41E3-8C06-EAB6E05FE869}" presName="vert1" presStyleCnt="0"/>
      <dgm:spPr/>
    </dgm:pt>
    <dgm:pt modelId="{C58D5FD9-33A6-4588-8F42-78E9DC89CE61}" type="pres">
      <dgm:prSet presAssocID="{3F7AC604-7A7F-418E-947E-4BCC065246D8}" presName="thickLine" presStyleLbl="alignNode1" presStyleIdx="1" presStyleCnt="7"/>
      <dgm:spPr/>
    </dgm:pt>
    <dgm:pt modelId="{C2F37DA2-89C1-40E4-AEC3-6F74119AA1CA}" type="pres">
      <dgm:prSet presAssocID="{3F7AC604-7A7F-418E-947E-4BCC065246D8}" presName="horz1" presStyleCnt="0"/>
      <dgm:spPr/>
    </dgm:pt>
    <dgm:pt modelId="{D334DE8E-2E86-4D7B-83A7-F5FC83A35593}" type="pres">
      <dgm:prSet presAssocID="{3F7AC604-7A7F-418E-947E-4BCC065246D8}" presName="tx1" presStyleLbl="revTx" presStyleIdx="1" presStyleCnt="7"/>
      <dgm:spPr/>
    </dgm:pt>
    <dgm:pt modelId="{4AA0E23A-CD82-46D4-891A-8B06E31212DB}" type="pres">
      <dgm:prSet presAssocID="{3F7AC604-7A7F-418E-947E-4BCC065246D8}" presName="vert1" presStyleCnt="0"/>
      <dgm:spPr/>
    </dgm:pt>
    <dgm:pt modelId="{D485BD38-148C-49CF-BF89-7B94E180413F}" type="pres">
      <dgm:prSet presAssocID="{FE983474-30A2-48AD-9FD4-5C51FA73B65E}" presName="thickLine" presStyleLbl="alignNode1" presStyleIdx="2" presStyleCnt="7"/>
      <dgm:spPr/>
    </dgm:pt>
    <dgm:pt modelId="{C91C618D-7ECA-40D1-86DB-22DF8600778C}" type="pres">
      <dgm:prSet presAssocID="{FE983474-30A2-48AD-9FD4-5C51FA73B65E}" presName="horz1" presStyleCnt="0"/>
      <dgm:spPr/>
    </dgm:pt>
    <dgm:pt modelId="{D81B5D29-E877-4C72-A166-ACE4C8A0E29D}" type="pres">
      <dgm:prSet presAssocID="{FE983474-30A2-48AD-9FD4-5C51FA73B65E}" presName="tx1" presStyleLbl="revTx" presStyleIdx="2" presStyleCnt="7"/>
      <dgm:spPr/>
    </dgm:pt>
    <dgm:pt modelId="{2740A87F-C938-42C1-ADB5-CC7B98C76C59}" type="pres">
      <dgm:prSet presAssocID="{FE983474-30A2-48AD-9FD4-5C51FA73B65E}" presName="vert1" presStyleCnt="0"/>
      <dgm:spPr/>
    </dgm:pt>
    <dgm:pt modelId="{B4DD387D-480F-49F8-BCDC-2D2898247303}" type="pres">
      <dgm:prSet presAssocID="{8F26F405-4E0E-4D70-A5CB-D4EA1D274E16}" presName="thickLine" presStyleLbl="alignNode1" presStyleIdx="3" presStyleCnt="7"/>
      <dgm:spPr/>
    </dgm:pt>
    <dgm:pt modelId="{188CC5D0-DFFF-435A-A310-02BA1C40DB68}" type="pres">
      <dgm:prSet presAssocID="{8F26F405-4E0E-4D70-A5CB-D4EA1D274E16}" presName="horz1" presStyleCnt="0"/>
      <dgm:spPr/>
    </dgm:pt>
    <dgm:pt modelId="{3EECA4FB-ADB3-4360-B7BA-712BFCA9FF48}" type="pres">
      <dgm:prSet presAssocID="{8F26F405-4E0E-4D70-A5CB-D4EA1D274E16}" presName="tx1" presStyleLbl="revTx" presStyleIdx="3" presStyleCnt="7"/>
      <dgm:spPr/>
    </dgm:pt>
    <dgm:pt modelId="{FA46ECCD-A002-43C7-B600-3C4440BE4522}" type="pres">
      <dgm:prSet presAssocID="{8F26F405-4E0E-4D70-A5CB-D4EA1D274E16}" presName="vert1" presStyleCnt="0"/>
      <dgm:spPr/>
    </dgm:pt>
    <dgm:pt modelId="{6E4655FD-ACC1-4CFA-AFA2-F04FFE54A875}" type="pres">
      <dgm:prSet presAssocID="{01A71CD3-9FE5-4865-9501-DB2F02BD3B65}" presName="thickLine" presStyleLbl="alignNode1" presStyleIdx="4" presStyleCnt="7"/>
      <dgm:spPr/>
    </dgm:pt>
    <dgm:pt modelId="{5E8C9653-8800-40BB-B306-E323203EB57D}" type="pres">
      <dgm:prSet presAssocID="{01A71CD3-9FE5-4865-9501-DB2F02BD3B65}" presName="horz1" presStyleCnt="0"/>
      <dgm:spPr/>
    </dgm:pt>
    <dgm:pt modelId="{82D1778F-284C-4DFB-A318-C4947ED6287B}" type="pres">
      <dgm:prSet presAssocID="{01A71CD3-9FE5-4865-9501-DB2F02BD3B65}" presName="tx1" presStyleLbl="revTx" presStyleIdx="4" presStyleCnt="7"/>
      <dgm:spPr/>
    </dgm:pt>
    <dgm:pt modelId="{3E8EFB10-AB63-48A3-9F14-BA5F59450404}" type="pres">
      <dgm:prSet presAssocID="{01A71CD3-9FE5-4865-9501-DB2F02BD3B65}" presName="vert1" presStyleCnt="0"/>
      <dgm:spPr/>
    </dgm:pt>
    <dgm:pt modelId="{80EC28F3-FE37-49D0-8EA3-E68F401BBDD6}" type="pres">
      <dgm:prSet presAssocID="{6B8A90AC-106E-4ACE-905D-F87B2B80CC1A}" presName="thickLine" presStyleLbl="alignNode1" presStyleIdx="5" presStyleCnt="7"/>
      <dgm:spPr/>
    </dgm:pt>
    <dgm:pt modelId="{51756C09-8903-49B1-BE42-8F73A2A3D2FB}" type="pres">
      <dgm:prSet presAssocID="{6B8A90AC-106E-4ACE-905D-F87B2B80CC1A}" presName="horz1" presStyleCnt="0"/>
      <dgm:spPr/>
    </dgm:pt>
    <dgm:pt modelId="{55C3430B-5883-463E-906E-CA8417633C52}" type="pres">
      <dgm:prSet presAssocID="{6B8A90AC-106E-4ACE-905D-F87B2B80CC1A}" presName="tx1" presStyleLbl="revTx" presStyleIdx="5" presStyleCnt="7"/>
      <dgm:spPr/>
    </dgm:pt>
    <dgm:pt modelId="{D316A992-A5E4-4857-BF0B-97D07BBB9AB7}" type="pres">
      <dgm:prSet presAssocID="{6B8A90AC-106E-4ACE-905D-F87B2B80CC1A}" presName="vert1" presStyleCnt="0"/>
      <dgm:spPr/>
    </dgm:pt>
    <dgm:pt modelId="{BDCB0490-66D4-44D0-AFF2-7C7E78CC1BE1}" type="pres">
      <dgm:prSet presAssocID="{53650B72-746D-4722-9DBE-6129E7B5E772}" presName="thickLine" presStyleLbl="alignNode1" presStyleIdx="6" presStyleCnt="7"/>
      <dgm:spPr/>
    </dgm:pt>
    <dgm:pt modelId="{ED02D35D-53F1-4F31-80D2-A78CB1867300}" type="pres">
      <dgm:prSet presAssocID="{53650B72-746D-4722-9DBE-6129E7B5E772}" presName="horz1" presStyleCnt="0"/>
      <dgm:spPr/>
    </dgm:pt>
    <dgm:pt modelId="{0BFA6129-5643-4B4B-B5A0-7DF2EEAB45C9}" type="pres">
      <dgm:prSet presAssocID="{53650B72-746D-4722-9DBE-6129E7B5E772}" presName="tx1" presStyleLbl="revTx" presStyleIdx="6" presStyleCnt="7"/>
      <dgm:spPr/>
    </dgm:pt>
    <dgm:pt modelId="{344B3054-9682-48E7-96A5-F0D7722A1C24}" type="pres">
      <dgm:prSet presAssocID="{53650B72-746D-4722-9DBE-6129E7B5E772}" presName="vert1" presStyleCnt="0"/>
      <dgm:spPr/>
    </dgm:pt>
  </dgm:ptLst>
  <dgm:cxnLst>
    <dgm:cxn modelId="{A16C5820-2EE0-4B4A-A2EC-C5D3FAEC6503}" srcId="{5F5C610C-19D6-41D4-BD0B-3E827FDF936B}" destId="{01A71CD3-9FE5-4865-9501-DB2F02BD3B65}" srcOrd="4" destOrd="0" parTransId="{57E2E4FF-2308-485D-9664-7C4260A62741}" sibTransId="{08EC3958-99CC-4C5A-9FD1-2FD081CC3CCF}"/>
    <dgm:cxn modelId="{D2493E2A-91E1-461F-A70F-C5BECBFD06E7}" srcId="{5F5C610C-19D6-41D4-BD0B-3E827FDF936B}" destId="{53650B72-746D-4722-9DBE-6129E7B5E772}" srcOrd="6" destOrd="0" parTransId="{3FC20538-2D61-4037-940A-7674FE111904}" sibTransId="{41395504-EF77-4D73-BD0F-50E7965AB46D}"/>
    <dgm:cxn modelId="{6E781854-BC56-4EC7-81DB-CDFCB0C37F66}" type="presOf" srcId="{53650B72-746D-4722-9DBE-6129E7B5E772}" destId="{0BFA6129-5643-4B4B-B5A0-7DF2EEAB45C9}" srcOrd="0" destOrd="0" presId="urn:microsoft.com/office/officeart/2008/layout/LinedList"/>
    <dgm:cxn modelId="{795DA358-7EE6-442F-9488-EBC9BE2E1196}" type="presOf" srcId="{8F26F405-4E0E-4D70-A5CB-D4EA1D274E16}" destId="{3EECA4FB-ADB3-4360-B7BA-712BFCA9FF48}" srcOrd="0" destOrd="0" presId="urn:microsoft.com/office/officeart/2008/layout/LinedList"/>
    <dgm:cxn modelId="{0FB8F97D-EDD1-4ADF-B89F-9EF01F5CB217}" type="presOf" srcId="{3F7AC604-7A7F-418E-947E-4BCC065246D8}" destId="{D334DE8E-2E86-4D7B-83A7-F5FC83A35593}" srcOrd="0" destOrd="0" presId="urn:microsoft.com/office/officeart/2008/layout/LinedList"/>
    <dgm:cxn modelId="{638AD791-406C-4845-81A1-27FA0B724D5C}" type="presOf" srcId="{1E5B85B4-F7E5-41E3-8C06-EAB6E05FE869}" destId="{7D45BB7A-38D5-4B66-A56E-3E1CFF489982}" srcOrd="0" destOrd="0" presId="urn:microsoft.com/office/officeart/2008/layout/LinedList"/>
    <dgm:cxn modelId="{2F19D69F-0884-4D15-9003-EF217BE493CB}" type="presOf" srcId="{FE983474-30A2-48AD-9FD4-5C51FA73B65E}" destId="{D81B5D29-E877-4C72-A166-ACE4C8A0E29D}" srcOrd="0" destOrd="0" presId="urn:microsoft.com/office/officeart/2008/layout/LinedList"/>
    <dgm:cxn modelId="{A941F7C5-965F-4BF0-A969-8065B7128E2C}" srcId="{5F5C610C-19D6-41D4-BD0B-3E827FDF936B}" destId="{1E5B85B4-F7E5-41E3-8C06-EAB6E05FE869}" srcOrd="0" destOrd="0" parTransId="{16E2894D-C9FB-4B40-898A-BEBE54F4DC85}" sibTransId="{5BD6534B-EFA1-44B1-8684-3234C54E52AB}"/>
    <dgm:cxn modelId="{0C1B47C6-DF31-4AD9-BAE4-B74DD4DE935F}" srcId="{5F5C610C-19D6-41D4-BD0B-3E827FDF936B}" destId="{FE983474-30A2-48AD-9FD4-5C51FA73B65E}" srcOrd="2" destOrd="0" parTransId="{4031281E-B966-4B2D-8E2C-133FB0B93F38}" sibTransId="{9DC99247-40AA-41CB-A786-592233B4190A}"/>
    <dgm:cxn modelId="{71E8CDD1-579F-4C9F-AC13-5C9A1BA353F4}" srcId="{5F5C610C-19D6-41D4-BD0B-3E827FDF936B}" destId="{3F7AC604-7A7F-418E-947E-4BCC065246D8}" srcOrd="1" destOrd="0" parTransId="{E4103772-65B6-4264-B5E4-7B8883768D0C}" sibTransId="{B191F5C9-2F5F-4A6B-8F59-8118001A2097}"/>
    <dgm:cxn modelId="{F264CFD6-6CE2-4CFA-BBE4-DC648BEDFE84}" type="presOf" srcId="{01A71CD3-9FE5-4865-9501-DB2F02BD3B65}" destId="{82D1778F-284C-4DFB-A318-C4947ED6287B}" srcOrd="0" destOrd="0" presId="urn:microsoft.com/office/officeart/2008/layout/LinedList"/>
    <dgm:cxn modelId="{8D0433DB-8557-48DD-AB6B-A4B03D3208B8}" srcId="{5F5C610C-19D6-41D4-BD0B-3E827FDF936B}" destId="{8F26F405-4E0E-4D70-A5CB-D4EA1D274E16}" srcOrd="3" destOrd="0" parTransId="{D7F901E1-E98B-46FB-AE3B-AF8C40AD59B9}" sibTransId="{694051E2-8365-48A8-A265-00D459052B3D}"/>
    <dgm:cxn modelId="{83EF85F4-E130-43CA-8C76-61DB677223E9}" type="presOf" srcId="{5F5C610C-19D6-41D4-BD0B-3E827FDF936B}" destId="{5461CD1E-CF14-4658-9547-AD2C1D275248}" srcOrd="0" destOrd="0" presId="urn:microsoft.com/office/officeart/2008/layout/LinedList"/>
    <dgm:cxn modelId="{109CFBF5-C802-4D6E-845F-4B6F8745CAE6}" srcId="{5F5C610C-19D6-41D4-BD0B-3E827FDF936B}" destId="{6B8A90AC-106E-4ACE-905D-F87B2B80CC1A}" srcOrd="5" destOrd="0" parTransId="{8E12157C-0448-4697-AD91-8D73F203AE22}" sibTransId="{D49C5D89-DF9F-451E-A913-B0AA5C3F4293}"/>
    <dgm:cxn modelId="{DCDD1BFE-FF8F-4572-958E-8257617A11C2}" type="presOf" srcId="{6B8A90AC-106E-4ACE-905D-F87B2B80CC1A}" destId="{55C3430B-5883-463E-906E-CA8417633C52}" srcOrd="0" destOrd="0" presId="urn:microsoft.com/office/officeart/2008/layout/LinedList"/>
    <dgm:cxn modelId="{00308AD0-4828-48BD-805E-E27CF0E39985}" type="presParOf" srcId="{5461CD1E-CF14-4658-9547-AD2C1D275248}" destId="{919834A1-0BC8-48DF-9682-52676B10DC72}" srcOrd="0" destOrd="0" presId="urn:microsoft.com/office/officeart/2008/layout/LinedList"/>
    <dgm:cxn modelId="{26A5D6C4-5E46-4376-A240-A62B0F119B2E}" type="presParOf" srcId="{5461CD1E-CF14-4658-9547-AD2C1D275248}" destId="{16EA4094-D231-4F4C-AAAD-DD718B30DE67}" srcOrd="1" destOrd="0" presId="urn:microsoft.com/office/officeart/2008/layout/LinedList"/>
    <dgm:cxn modelId="{2D3EE4AC-C041-4EB1-BFCF-E7420DE51E31}" type="presParOf" srcId="{16EA4094-D231-4F4C-AAAD-DD718B30DE67}" destId="{7D45BB7A-38D5-4B66-A56E-3E1CFF489982}" srcOrd="0" destOrd="0" presId="urn:microsoft.com/office/officeart/2008/layout/LinedList"/>
    <dgm:cxn modelId="{85D6AA49-06A9-453F-91B6-33A55829EDB8}" type="presParOf" srcId="{16EA4094-D231-4F4C-AAAD-DD718B30DE67}" destId="{A2015885-18DC-456D-85E8-F6F0CFFD73C1}" srcOrd="1" destOrd="0" presId="urn:microsoft.com/office/officeart/2008/layout/LinedList"/>
    <dgm:cxn modelId="{E9A8F72E-ED34-4C4E-BCEF-F4C670F580C1}" type="presParOf" srcId="{5461CD1E-CF14-4658-9547-AD2C1D275248}" destId="{C58D5FD9-33A6-4588-8F42-78E9DC89CE61}" srcOrd="2" destOrd="0" presId="urn:microsoft.com/office/officeart/2008/layout/LinedList"/>
    <dgm:cxn modelId="{02BEF6B5-CC9F-468C-8E96-BD30569BF3EF}" type="presParOf" srcId="{5461CD1E-CF14-4658-9547-AD2C1D275248}" destId="{C2F37DA2-89C1-40E4-AEC3-6F74119AA1CA}" srcOrd="3" destOrd="0" presId="urn:microsoft.com/office/officeart/2008/layout/LinedList"/>
    <dgm:cxn modelId="{567E0FC2-8776-4097-B0BF-73623E61F9FF}" type="presParOf" srcId="{C2F37DA2-89C1-40E4-AEC3-6F74119AA1CA}" destId="{D334DE8E-2E86-4D7B-83A7-F5FC83A35593}" srcOrd="0" destOrd="0" presId="urn:microsoft.com/office/officeart/2008/layout/LinedList"/>
    <dgm:cxn modelId="{774B6FB2-19DE-485F-A1EC-8EAB5365CC3F}" type="presParOf" srcId="{C2F37DA2-89C1-40E4-AEC3-6F74119AA1CA}" destId="{4AA0E23A-CD82-46D4-891A-8B06E31212DB}" srcOrd="1" destOrd="0" presId="urn:microsoft.com/office/officeart/2008/layout/LinedList"/>
    <dgm:cxn modelId="{2FB4A83C-B4A4-4F60-A99E-F00F4E528C18}" type="presParOf" srcId="{5461CD1E-CF14-4658-9547-AD2C1D275248}" destId="{D485BD38-148C-49CF-BF89-7B94E180413F}" srcOrd="4" destOrd="0" presId="urn:microsoft.com/office/officeart/2008/layout/LinedList"/>
    <dgm:cxn modelId="{5D644D03-E558-41F3-A4EA-130B24A03D4B}" type="presParOf" srcId="{5461CD1E-CF14-4658-9547-AD2C1D275248}" destId="{C91C618D-7ECA-40D1-86DB-22DF8600778C}" srcOrd="5" destOrd="0" presId="urn:microsoft.com/office/officeart/2008/layout/LinedList"/>
    <dgm:cxn modelId="{1DFAF611-2BBC-4EC2-AC51-5804613DDBA8}" type="presParOf" srcId="{C91C618D-7ECA-40D1-86DB-22DF8600778C}" destId="{D81B5D29-E877-4C72-A166-ACE4C8A0E29D}" srcOrd="0" destOrd="0" presId="urn:microsoft.com/office/officeart/2008/layout/LinedList"/>
    <dgm:cxn modelId="{413602DF-07D5-455C-A8BC-DD0E58B34FF6}" type="presParOf" srcId="{C91C618D-7ECA-40D1-86DB-22DF8600778C}" destId="{2740A87F-C938-42C1-ADB5-CC7B98C76C59}" srcOrd="1" destOrd="0" presId="urn:microsoft.com/office/officeart/2008/layout/LinedList"/>
    <dgm:cxn modelId="{32430FDF-4378-4D4B-8024-9BBE362DE023}" type="presParOf" srcId="{5461CD1E-CF14-4658-9547-AD2C1D275248}" destId="{B4DD387D-480F-49F8-BCDC-2D2898247303}" srcOrd="6" destOrd="0" presId="urn:microsoft.com/office/officeart/2008/layout/LinedList"/>
    <dgm:cxn modelId="{0C7BD763-A130-4525-8497-EE96487AB7ED}" type="presParOf" srcId="{5461CD1E-CF14-4658-9547-AD2C1D275248}" destId="{188CC5D0-DFFF-435A-A310-02BA1C40DB68}" srcOrd="7" destOrd="0" presId="urn:microsoft.com/office/officeart/2008/layout/LinedList"/>
    <dgm:cxn modelId="{039E957D-E77A-4D05-B994-0F66A861242C}" type="presParOf" srcId="{188CC5D0-DFFF-435A-A310-02BA1C40DB68}" destId="{3EECA4FB-ADB3-4360-B7BA-712BFCA9FF48}" srcOrd="0" destOrd="0" presId="urn:microsoft.com/office/officeart/2008/layout/LinedList"/>
    <dgm:cxn modelId="{66DB6198-6186-4A7C-B060-0FB49663E152}" type="presParOf" srcId="{188CC5D0-DFFF-435A-A310-02BA1C40DB68}" destId="{FA46ECCD-A002-43C7-B600-3C4440BE4522}" srcOrd="1" destOrd="0" presId="urn:microsoft.com/office/officeart/2008/layout/LinedList"/>
    <dgm:cxn modelId="{E597B9FF-EDD6-439D-A62F-FD74D5608488}" type="presParOf" srcId="{5461CD1E-CF14-4658-9547-AD2C1D275248}" destId="{6E4655FD-ACC1-4CFA-AFA2-F04FFE54A875}" srcOrd="8" destOrd="0" presId="urn:microsoft.com/office/officeart/2008/layout/LinedList"/>
    <dgm:cxn modelId="{9F9D8D12-69C8-4FF7-AC9E-C1DA870D42D2}" type="presParOf" srcId="{5461CD1E-CF14-4658-9547-AD2C1D275248}" destId="{5E8C9653-8800-40BB-B306-E323203EB57D}" srcOrd="9" destOrd="0" presId="urn:microsoft.com/office/officeart/2008/layout/LinedList"/>
    <dgm:cxn modelId="{D3170D58-E69E-4C18-8CE6-94C774EAF02C}" type="presParOf" srcId="{5E8C9653-8800-40BB-B306-E323203EB57D}" destId="{82D1778F-284C-4DFB-A318-C4947ED6287B}" srcOrd="0" destOrd="0" presId="urn:microsoft.com/office/officeart/2008/layout/LinedList"/>
    <dgm:cxn modelId="{83BAA253-ED26-427F-8B2F-E26FDFB7F606}" type="presParOf" srcId="{5E8C9653-8800-40BB-B306-E323203EB57D}" destId="{3E8EFB10-AB63-48A3-9F14-BA5F59450404}" srcOrd="1" destOrd="0" presId="urn:microsoft.com/office/officeart/2008/layout/LinedList"/>
    <dgm:cxn modelId="{3B8A3A93-A83B-4DF0-83F9-DE94168BF7B9}" type="presParOf" srcId="{5461CD1E-CF14-4658-9547-AD2C1D275248}" destId="{80EC28F3-FE37-49D0-8EA3-E68F401BBDD6}" srcOrd="10" destOrd="0" presId="urn:microsoft.com/office/officeart/2008/layout/LinedList"/>
    <dgm:cxn modelId="{C83D4DD9-0498-4EB8-A9BC-4A5549CA000A}" type="presParOf" srcId="{5461CD1E-CF14-4658-9547-AD2C1D275248}" destId="{51756C09-8903-49B1-BE42-8F73A2A3D2FB}" srcOrd="11" destOrd="0" presId="urn:microsoft.com/office/officeart/2008/layout/LinedList"/>
    <dgm:cxn modelId="{A111F310-2CD2-4BF5-8860-AAD56CCA2DE3}" type="presParOf" srcId="{51756C09-8903-49B1-BE42-8F73A2A3D2FB}" destId="{55C3430B-5883-463E-906E-CA8417633C52}" srcOrd="0" destOrd="0" presId="urn:microsoft.com/office/officeart/2008/layout/LinedList"/>
    <dgm:cxn modelId="{94E44ACC-07D8-4202-9739-4C6AF9703CA4}" type="presParOf" srcId="{51756C09-8903-49B1-BE42-8F73A2A3D2FB}" destId="{D316A992-A5E4-4857-BF0B-97D07BBB9AB7}" srcOrd="1" destOrd="0" presId="urn:microsoft.com/office/officeart/2008/layout/LinedList"/>
    <dgm:cxn modelId="{69159B6D-2E14-4A76-AD56-1D2D59B2446E}" type="presParOf" srcId="{5461CD1E-CF14-4658-9547-AD2C1D275248}" destId="{BDCB0490-66D4-44D0-AFF2-7C7E78CC1BE1}" srcOrd="12" destOrd="0" presId="urn:microsoft.com/office/officeart/2008/layout/LinedList"/>
    <dgm:cxn modelId="{1A0BF914-C690-49AD-9DF3-D39E014B49D6}" type="presParOf" srcId="{5461CD1E-CF14-4658-9547-AD2C1D275248}" destId="{ED02D35D-53F1-4F31-80D2-A78CB1867300}" srcOrd="13" destOrd="0" presId="urn:microsoft.com/office/officeart/2008/layout/LinedList"/>
    <dgm:cxn modelId="{FBD83FA9-9C31-4F7B-A74A-A8128AF644B8}" type="presParOf" srcId="{ED02D35D-53F1-4F31-80D2-A78CB1867300}" destId="{0BFA6129-5643-4B4B-B5A0-7DF2EEAB45C9}" srcOrd="0" destOrd="0" presId="urn:microsoft.com/office/officeart/2008/layout/LinedList"/>
    <dgm:cxn modelId="{9E0D5AF7-9E03-4999-A71C-402B2C31B030}" type="presParOf" srcId="{ED02D35D-53F1-4F31-80D2-A78CB1867300}" destId="{344B3054-9682-48E7-96A5-F0D7722A1C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4A3FF5-73ED-45B9-9DF2-2E370512132D}" type="doc">
      <dgm:prSet loTypeId="urn:microsoft.com/office/officeart/2016/7/layout/VerticalHollowAction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EAC65E-7703-45E7-B47E-0320C1EAA9D4}">
      <dgm:prSet/>
      <dgm:spPr/>
      <dgm:t>
        <a:bodyPr/>
        <a:lstStyle/>
        <a:p>
          <a:r>
            <a:rPr lang="en-US"/>
            <a:t>Ask</a:t>
          </a:r>
        </a:p>
      </dgm:t>
    </dgm:pt>
    <dgm:pt modelId="{4B843B65-61BB-48AF-BC7C-5AA65AEAF14A}" type="parTrans" cxnId="{93ECF7FE-ADB6-4A7B-949E-EA0382B202BD}">
      <dgm:prSet/>
      <dgm:spPr/>
      <dgm:t>
        <a:bodyPr/>
        <a:lstStyle/>
        <a:p>
          <a:endParaRPr lang="en-US"/>
        </a:p>
      </dgm:t>
    </dgm:pt>
    <dgm:pt modelId="{8F81F4D5-9875-4BDF-BC93-4B23B5213B1F}" type="sibTrans" cxnId="{93ECF7FE-ADB6-4A7B-949E-EA0382B202BD}">
      <dgm:prSet/>
      <dgm:spPr/>
      <dgm:t>
        <a:bodyPr/>
        <a:lstStyle/>
        <a:p>
          <a:endParaRPr lang="en-US"/>
        </a:p>
      </dgm:t>
    </dgm:pt>
    <dgm:pt modelId="{E2B9A6FD-9E41-41BD-8579-BDC34CD706F9}">
      <dgm:prSet/>
      <dgm:spPr/>
      <dgm:t>
        <a:bodyPr/>
        <a:lstStyle/>
        <a:p>
          <a:r>
            <a:rPr lang="en-US"/>
            <a:t>Ask open ended questions</a:t>
          </a:r>
        </a:p>
      </dgm:t>
    </dgm:pt>
    <dgm:pt modelId="{E839AF03-D426-4741-93B1-973D730A0413}" type="parTrans" cxnId="{9B2AAC50-ACB8-436B-A192-A3C0EA3B5323}">
      <dgm:prSet/>
      <dgm:spPr/>
      <dgm:t>
        <a:bodyPr/>
        <a:lstStyle/>
        <a:p>
          <a:endParaRPr lang="en-US"/>
        </a:p>
      </dgm:t>
    </dgm:pt>
    <dgm:pt modelId="{EF2E031F-4241-440E-BB1D-639FE479C260}" type="sibTrans" cxnId="{9B2AAC50-ACB8-436B-A192-A3C0EA3B5323}">
      <dgm:prSet/>
      <dgm:spPr/>
      <dgm:t>
        <a:bodyPr/>
        <a:lstStyle/>
        <a:p>
          <a:endParaRPr lang="en-US"/>
        </a:p>
      </dgm:t>
    </dgm:pt>
    <dgm:pt modelId="{24055A6C-7853-4510-8F15-9AFF6DC49BA9}">
      <dgm:prSet/>
      <dgm:spPr/>
      <dgm:t>
        <a:bodyPr/>
        <a:lstStyle/>
        <a:p>
          <a:r>
            <a:rPr lang="en-US"/>
            <a:t>Listen</a:t>
          </a:r>
        </a:p>
      </dgm:t>
    </dgm:pt>
    <dgm:pt modelId="{41BFDB8A-FE3B-4AA6-A856-CAF06DFFF729}" type="parTrans" cxnId="{E2C987DF-EDA0-49FC-9E6A-1DB9573FC43C}">
      <dgm:prSet/>
      <dgm:spPr/>
      <dgm:t>
        <a:bodyPr/>
        <a:lstStyle/>
        <a:p>
          <a:endParaRPr lang="en-US"/>
        </a:p>
      </dgm:t>
    </dgm:pt>
    <dgm:pt modelId="{8D26AAC8-DBBC-4DC5-B56D-BFBA2BE03716}" type="sibTrans" cxnId="{E2C987DF-EDA0-49FC-9E6A-1DB9573FC43C}">
      <dgm:prSet/>
      <dgm:spPr/>
      <dgm:t>
        <a:bodyPr/>
        <a:lstStyle/>
        <a:p>
          <a:endParaRPr lang="en-US"/>
        </a:p>
      </dgm:t>
    </dgm:pt>
    <dgm:pt modelId="{59F91CE0-2778-452E-8A0B-F76988F965EE}">
      <dgm:prSet/>
      <dgm:spPr/>
      <dgm:t>
        <a:bodyPr/>
        <a:lstStyle/>
        <a:p>
          <a:r>
            <a:rPr lang="en-US"/>
            <a:t>Listen – stop talking and giving advice</a:t>
          </a:r>
        </a:p>
      </dgm:t>
    </dgm:pt>
    <dgm:pt modelId="{7428AD78-3BF2-4AB3-BE1C-034C53EF9B00}" type="parTrans" cxnId="{929D032C-B240-4714-90C1-23E272B120BA}">
      <dgm:prSet/>
      <dgm:spPr/>
      <dgm:t>
        <a:bodyPr/>
        <a:lstStyle/>
        <a:p>
          <a:endParaRPr lang="en-US"/>
        </a:p>
      </dgm:t>
    </dgm:pt>
    <dgm:pt modelId="{ED9BF876-43B7-4D26-B39C-1A7D26A4FE5D}" type="sibTrans" cxnId="{929D032C-B240-4714-90C1-23E272B120BA}">
      <dgm:prSet/>
      <dgm:spPr/>
      <dgm:t>
        <a:bodyPr/>
        <a:lstStyle/>
        <a:p>
          <a:endParaRPr lang="en-US"/>
        </a:p>
      </dgm:t>
    </dgm:pt>
    <dgm:pt modelId="{67E72AA5-49ED-467B-BBCD-1086305D35C9}">
      <dgm:prSet/>
      <dgm:spPr/>
      <dgm:t>
        <a:bodyPr/>
        <a:lstStyle/>
        <a:p>
          <a:r>
            <a:rPr lang="en-US"/>
            <a:t>Nudge</a:t>
          </a:r>
        </a:p>
      </dgm:t>
    </dgm:pt>
    <dgm:pt modelId="{2E7E6C20-476C-4819-BFDD-8DE52253FC0B}" type="parTrans" cxnId="{D44448E6-7E81-4DD9-9988-B89F6D5E4CB9}">
      <dgm:prSet/>
      <dgm:spPr/>
      <dgm:t>
        <a:bodyPr/>
        <a:lstStyle/>
        <a:p>
          <a:endParaRPr lang="en-US"/>
        </a:p>
      </dgm:t>
    </dgm:pt>
    <dgm:pt modelId="{196201BE-B6F4-428A-A15D-96867334542A}" type="sibTrans" cxnId="{D44448E6-7E81-4DD9-9988-B89F6D5E4CB9}">
      <dgm:prSet/>
      <dgm:spPr/>
      <dgm:t>
        <a:bodyPr/>
        <a:lstStyle/>
        <a:p>
          <a:endParaRPr lang="en-US"/>
        </a:p>
      </dgm:t>
    </dgm:pt>
    <dgm:pt modelId="{FF5E70BE-7F4E-4709-BF69-6C05F3E38D74}">
      <dgm:prSet/>
      <dgm:spPr/>
      <dgm:t>
        <a:bodyPr/>
        <a:lstStyle/>
        <a:p>
          <a:r>
            <a:rPr lang="en-US"/>
            <a:t>Nudge – lead them to their positive solutions</a:t>
          </a:r>
        </a:p>
      </dgm:t>
    </dgm:pt>
    <dgm:pt modelId="{9095D7B5-A370-42FB-99AD-563AD8275C5E}" type="parTrans" cxnId="{052E4CF5-38DB-4C00-90E6-0437ADDDDF71}">
      <dgm:prSet/>
      <dgm:spPr/>
      <dgm:t>
        <a:bodyPr/>
        <a:lstStyle/>
        <a:p>
          <a:endParaRPr lang="en-US"/>
        </a:p>
      </dgm:t>
    </dgm:pt>
    <dgm:pt modelId="{D7C4BBCA-D77F-4C5B-8B96-CA5EB689E64B}" type="sibTrans" cxnId="{052E4CF5-38DB-4C00-90E6-0437ADDDDF71}">
      <dgm:prSet/>
      <dgm:spPr/>
      <dgm:t>
        <a:bodyPr/>
        <a:lstStyle/>
        <a:p>
          <a:endParaRPr lang="en-US"/>
        </a:p>
      </dgm:t>
    </dgm:pt>
    <dgm:pt modelId="{AE95982B-A777-43EA-B550-DC972EF05D89}">
      <dgm:prSet/>
      <dgm:spPr/>
      <dgm:t>
        <a:bodyPr/>
        <a:lstStyle/>
        <a:p>
          <a:r>
            <a:rPr lang="en-US"/>
            <a:t>Reach out</a:t>
          </a:r>
        </a:p>
      </dgm:t>
    </dgm:pt>
    <dgm:pt modelId="{8BEF1A25-071F-4526-A2AC-76D9FB83E67B}" type="parTrans" cxnId="{E4D6DDA5-9903-4E0E-B75A-2F6706F6AA82}">
      <dgm:prSet/>
      <dgm:spPr/>
      <dgm:t>
        <a:bodyPr/>
        <a:lstStyle/>
        <a:p>
          <a:endParaRPr lang="en-US"/>
        </a:p>
      </dgm:t>
    </dgm:pt>
    <dgm:pt modelId="{2D2F3717-BAD3-45B7-8923-DDC2AD863864}" type="sibTrans" cxnId="{E4D6DDA5-9903-4E0E-B75A-2F6706F6AA82}">
      <dgm:prSet/>
      <dgm:spPr/>
      <dgm:t>
        <a:bodyPr/>
        <a:lstStyle/>
        <a:p>
          <a:endParaRPr lang="en-US"/>
        </a:p>
      </dgm:t>
    </dgm:pt>
    <dgm:pt modelId="{37BC70F3-90F8-4859-BAAE-4EC6DE2CF448}">
      <dgm:prSet/>
      <dgm:spPr/>
      <dgm:t>
        <a:bodyPr/>
        <a:lstStyle/>
        <a:p>
          <a:r>
            <a:rPr lang="en-US"/>
            <a:t>Reach out – enlist help from teachers, principals etc.</a:t>
          </a:r>
        </a:p>
      </dgm:t>
    </dgm:pt>
    <dgm:pt modelId="{65C787EB-43AB-4F03-9EDE-F883AA4C1AAD}" type="parTrans" cxnId="{D15E0025-1A39-4958-A789-BC7A99D1F14D}">
      <dgm:prSet/>
      <dgm:spPr/>
      <dgm:t>
        <a:bodyPr/>
        <a:lstStyle/>
        <a:p>
          <a:endParaRPr lang="en-US"/>
        </a:p>
      </dgm:t>
    </dgm:pt>
    <dgm:pt modelId="{291226EC-17A3-44A7-B747-D34A508C2F39}" type="sibTrans" cxnId="{D15E0025-1A39-4958-A789-BC7A99D1F14D}">
      <dgm:prSet/>
      <dgm:spPr/>
      <dgm:t>
        <a:bodyPr/>
        <a:lstStyle/>
        <a:p>
          <a:endParaRPr lang="en-US"/>
        </a:p>
      </dgm:t>
    </dgm:pt>
    <dgm:pt modelId="{9D315C06-F623-4169-8D3D-5B9440D31994}">
      <dgm:prSet/>
      <dgm:spPr/>
      <dgm:t>
        <a:bodyPr/>
        <a:lstStyle/>
        <a:p>
          <a:r>
            <a:rPr lang="en-US"/>
            <a:t>Help</a:t>
          </a:r>
        </a:p>
      </dgm:t>
    </dgm:pt>
    <dgm:pt modelId="{C8B1A6FA-FFF7-42C6-9F13-464B4CE22C36}" type="parTrans" cxnId="{D5D75642-3F42-45FA-B7EE-D7A7DC40BBA5}">
      <dgm:prSet/>
      <dgm:spPr/>
      <dgm:t>
        <a:bodyPr/>
        <a:lstStyle/>
        <a:p>
          <a:endParaRPr lang="en-US"/>
        </a:p>
      </dgm:t>
    </dgm:pt>
    <dgm:pt modelId="{1C9764C7-BE19-448F-8262-7A6FE14EEEF4}" type="sibTrans" cxnId="{D5D75642-3F42-45FA-B7EE-D7A7DC40BBA5}">
      <dgm:prSet/>
      <dgm:spPr/>
      <dgm:t>
        <a:bodyPr/>
        <a:lstStyle/>
        <a:p>
          <a:endParaRPr lang="en-US"/>
        </a:p>
      </dgm:t>
    </dgm:pt>
    <dgm:pt modelId="{6327EE38-5ABD-4100-A031-BB916044D6D5}">
      <dgm:prSet/>
      <dgm:spPr/>
      <dgm:t>
        <a:bodyPr/>
        <a:lstStyle/>
        <a:p>
          <a:r>
            <a:rPr lang="en-US"/>
            <a:t>Help them join activities that they like, but don’t force them</a:t>
          </a:r>
        </a:p>
      </dgm:t>
    </dgm:pt>
    <dgm:pt modelId="{F1EF6C2D-B54C-4D63-9272-9FCC7E6C2FD3}" type="parTrans" cxnId="{A6DD8CE1-6574-4E9A-848B-B0D9590A25E2}">
      <dgm:prSet/>
      <dgm:spPr/>
      <dgm:t>
        <a:bodyPr/>
        <a:lstStyle/>
        <a:p>
          <a:endParaRPr lang="en-US"/>
        </a:p>
      </dgm:t>
    </dgm:pt>
    <dgm:pt modelId="{B1DE00C9-948E-45CB-8F86-E94B723AD119}" type="sibTrans" cxnId="{A6DD8CE1-6574-4E9A-848B-B0D9590A25E2}">
      <dgm:prSet/>
      <dgm:spPr/>
      <dgm:t>
        <a:bodyPr/>
        <a:lstStyle/>
        <a:p>
          <a:endParaRPr lang="en-US"/>
        </a:p>
      </dgm:t>
    </dgm:pt>
    <dgm:pt modelId="{A57218FB-5A49-4E31-89D4-0D322F711EBB}">
      <dgm:prSet/>
      <dgm:spPr/>
      <dgm:t>
        <a:bodyPr/>
        <a:lstStyle/>
        <a:p>
          <a:r>
            <a:rPr lang="en-US"/>
            <a:t>Reduce</a:t>
          </a:r>
        </a:p>
      </dgm:t>
    </dgm:pt>
    <dgm:pt modelId="{CEC37C8F-2D06-4C5D-8EAD-C9167926DDAA}" type="parTrans" cxnId="{B8B516C7-B7EA-411C-A14F-AE64B825B3FE}">
      <dgm:prSet/>
      <dgm:spPr/>
      <dgm:t>
        <a:bodyPr/>
        <a:lstStyle/>
        <a:p>
          <a:endParaRPr lang="en-US"/>
        </a:p>
      </dgm:t>
    </dgm:pt>
    <dgm:pt modelId="{3697BFF5-6203-43BC-A94B-3D946EE8510A}" type="sibTrans" cxnId="{B8B516C7-B7EA-411C-A14F-AE64B825B3FE}">
      <dgm:prSet/>
      <dgm:spPr/>
      <dgm:t>
        <a:bodyPr/>
        <a:lstStyle/>
        <a:p>
          <a:endParaRPr lang="en-US"/>
        </a:p>
      </dgm:t>
    </dgm:pt>
    <dgm:pt modelId="{A87932A0-9089-419A-9938-2B4394FEFFF4}">
      <dgm:prSet/>
      <dgm:spPr/>
      <dgm:t>
        <a:bodyPr/>
        <a:lstStyle/>
        <a:p>
          <a:r>
            <a:rPr lang="en-US" dirty="0"/>
            <a:t>Reduce their sense of blame (“its not your fault”) </a:t>
          </a:r>
        </a:p>
      </dgm:t>
    </dgm:pt>
    <dgm:pt modelId="{8C7DE146-CE3A-4E27-824F-B78E6ADD2F6C}" type="parTrans" cxnId="{DC936A75-0DA2-4547-A54F-A55450669300}">
      <dgm:prSet/>
      <dgm:spPr/>
      <dgm:t>
        <a:bodyPr/>
        <a:lstStyle/>
        <a:p>
          <a:endParaRPr lang="en-US"/>
        </a:p>
      </dgm:t>
    </dgm:pt>
    <dgm:pt modelId="{84507564-C204-4F46-B227-F41BCBBD77CB}" type="sibTrans" cxnId="{DC936A75-0DA2-4547-A54F-A55450669300}">
      <dgm:prSet/>
      <dgm:spPr/>
      <dgm:t>
        <a:bodyPr/>
        <a:lstStyle/>
        <a:p>
          <a:endParaRPr lang="en-US"/>
        </a:p>
      </dgm:t>
    </dgm:pt>
    <dgm:pt modelId="{61D22EB4-6AC7-4A70-977F-1204183A9DB3}">
      <dgm:prSet/>
      <dgm:spPr/>
      <dgm:t>
        <a:bodyPr/>
        <a:lstStyle/>
        <a:p>
          <a:r>
            <a:rPr lang="en-US"/>
            <a:t>Celebrate</a:t>
          </a:r>
        </a:p>
      </dgm:t>
    </dgm:pt>
    <dgm:pt modelId="{566F1F9B-9745-483B-A565-5CE7071D2F98}" type="parTrans" cxnId="{8539B844-F315-48A8-97CD-1D6036F203E5}">
      <dgm:prSet/>
      <dgm:spPr/>
      <dgm:t>
        <a:bodyPr/>
        <a:lstStyle/>
        <a:p>
          <a:endParaRPr lang="en-US"/>
        </a:p>
      </dgm:t>
    </dgm:pt>
    <dgm:pt modelId="{D5C2B8F7-3E8F-473A-8741-7485E23E1483}" type="sibTrans" cxnId="{8539B844-F315-48A8-97CD-1D6036F203E5}">
      <dgm:prSet/>
      <dgm:spPr/>
      <dgm:t>
        <a:bodyPr/>
        <a:lstStyle/>
        <a:p>
          <a:endParaRPr lang="en-US"/>
        </a:p>
      </dgm:t>
    </dgm:pt>
    <dgm:pt modelId="{1E00F99A-8BE0-48AB-866D-FC1C354D56E8}">
      <dgm:prSet/>
      <dgm:spPr/>
      <dgm:t>
        <a:bodyPr/>
        <a:lstStyle/>
        <a:p>
          <a:r>
            <a:rPr lang="en-US"/>
            <a:t>Celebrate success</a:t>
          </a:r>
        </a:p>
      </dgm:t>
    </dgm:pt>
    <dgm:pt modelId="{67255BDC-6717-48E8-9A08-CEE541DB1B89}" type="parTrans" cxnId="{34C0F693-CD67-4A6E-A558-F2F15A425D41}">
      <dgm:prSet/>
      <dgm:spPr/>
      <dgm:t>
        <a:bodyPr/>
        <a:lstStyle/>
        <a:p>
          <a:endParaRPr lang="en-US"/>
        </a:p>
      </dgm:t>
    </dgm:pt>
    <dgm:pt modelId="{005B18B6-C5AA-4B87-82A0-8F707B560185}" type="sibTrans" cxnId="{34C0F693-CD67-4A6E-A558-F2F15A425D41}">
      <dgm:prSet/>
      <dgm:spPr/>
      <dgm:t>
        <a:bodyPr/>
        <a:lstStyle/>
        <a:p>
          <a:endParaRPr lang="en-US"/>
        </a:p>
      </dgm:t>
    </dgm:pt>
    <dgm:pt modelId="{313F0975-50DD-4D23-A16A-707449CD831F}">
      <dgm:prSet/>
      <dgm:spPr/>
      <dgm:t>
        <a:bodyPr/>
        <a:lstStyle/>
        <a:p>
          <a:r>
            <a:rPr lang="en-US"/>
            <a:t>Model</a:t>
          </a:r>
        </a:p>
      </dgm:t>
    </dgm:pt>
    <dgm:pt modelId="{9FF23BEE-183F-4615-8963-C953AF3AC3AB}" type="parTrans" cxnId="{F2609A22-77B6-4618-BE13-CD3FCA0A9CBA}">
      <dgm:prSet/>
      <dgm:spPr/>
      <dgm:t>
        <a:bodyPr/>
        <a:lstStyle/>
        <a:p>
          <a:endParaRPr lang="en-US"/>
        </a:p>
      </dgm:t>
    </dgm:pt>
    <dgm:pt modelId="{0700E076-0A31-49CC-A7B6-83F06D530D61}" type="sibTrans" cxnId="{F2609A22-77B6-4618-BE13-CD3FCA0A9CBA}">
      <dgm:prSet/>
      <dgm:spPr/>
      <dgm:t>
        <a:bodyPr/>
        <a:lstStyle/>
        <a:p>
          <a:endParaRPr lang="en-US"/>
        </a:p>
      </dgm:t>
    </dgm:pt>
    <dgm:pt modelId="{6F0054EB-BA78-47F3-970F-D4B918D61721}">
      <dgm:prSet/>
      <dgm:spPr/>
      <dgm:t>
        <a:bodyPr/>
        <a:lstStyle/>
        <a:p>
          <a:r>
            <a:rPr lang="en-US" dirty="0"/>
            <a:t>Model positive emotions and interactions </a:t>
          </a:r>
        </a:p>
      </dgm:t>
    </dgm:pt>
    <dgm:pt modelId="{4DFB4988-2FDE-4F91-A098-01A77FB002A2}" type="parTrans" cxnId="{27618BDC-C9A3-40FC-AA4E-08B8AE52D11C}">
      <dgm:prSet/>
      <dgm:spPr/>
      <dgm:t>
        <a:bodyPr/>
        <a:lstStyle/>
        <a:p>
          <a:endParaRPr lang="en-US"/>
        </a:p>
      </dgm:t>
    </dgm:pt>
    <dgm:pt modelId="{0864555F-5024-4A5A-8D6E-F0C43E62A261}" type="sibTrans" cxnId="{27618BDC-C9A3-40FC-AA4E-08B8AE52D11C}">
      <dgm:prSet/>
      <dgm:spPr/>
      <dgm:t>
        <a:bodyPr/>
        <a:lstStyle/>
        <a:p>
          <a:endParaRPr lang="en-US"/>
        </a:p>
      </dgm:t>
    </dgm:pt>
    <dgm:pt modelId="{6D0DB5B0-534D-4ED7-B861-DE78F007FE27}" type="pres">
      <dgm:prSet presAssocID="{5F4A3FF5-73ED-45B9-9DF2-2E370512132D}" presName="Name0" presStyleCnt="0">
        <dgm:presLayoutVars>
          <dgm:dir/>
          <dgm:animLvl val="lvl"/>
          <dgm:resizeHandles val="exact"/>
        </dgm:presLayoutVars>
      </dgm:prSet>
      <dgm:spPr/>
    </dgm:pt>
    <dgm:pt modelId="{EBBE52A3-A4A2-4A5B-B8E1-7BAC9118E665}" type="pres">
      <dgm:prSet presAssocID="{06EAC65E-7703-45E7-B47E-0320C1EAA9D4}" presName="linNode" presStyleCnt="0"/>
      <dgm:spPr/>
    </dgm:pt>
    <dgm:pt modelId="{BFA92915-0E8B-423C-B903-81DD18C3E31A}" type="pres">
      <dgm:prSet presAssocID="{06EAC65E-7703-45E7-B47E-0320C1EAA9D4}" presName="parentText" presStyleLbl="solidFgAcc1" presStyleIdx="0" presStyleCnt="8">
        <dgm:presLayoutVars>
          <dgm:chMax val="1"/>
          <dgm:bulletEnabled/>
        </dgm:presLayoutVars>
      </dgm:prSet>
      <dgm:spPr/>
    </dgm:pt>
    <dgm:pt modelId="{E5B0687A-51A1-4483-9BF5-AD68D27C52F2}" type="pres">
      <dgm:prSet presAssocID="{06EAC65E-7703-45E7-B47E-0320C1EAA9D4}" presName="descendantText" presStyleLbl="alignNode1" presStyleIdx="0" presStyleCnt="8">
        <dgm:presLayoutVars>
          <dgm:bulletEnabled/>
        </dgm:presLayoutVars>
      </dgm:prSet>
      <dgm:spPr/>
    </dgm:pt>
    <dgm:pt modelId="{48F23AB1-A896-440E-8D47-B0A429600A36}" type="pres">
      <dgm:prSet presAssocID="{8F81F4D5-9875-4BDF-BC93-4B23B5213B1F}" presName="sp" presStyleCnt="0"/>
      <dgm:spPr/>
    </dgm:pt>
    <dgm:pt modelId="{F01818ED-6929-43EA-9CF8-1DB948B0547C}" type="pres">
      <dgm:prSet presAssocID="{24055A6C-7853-4510-8F15-9AFF6DC49BA9}" presName="linNode" presStyleCnt="0"/>
      <dgm:spPr/>
    </dgm:pt>
    <dgm:pt modelId="{BD6408C0-3878-48D0-A50C-74132FC7E6C1}" type="pres">
      <dgm:prSet presAssocID="{24055A6C-7853-4510-8F15-9AFF6DC49BA9}" presName="parentText" presStyleLbl="solidFgAcc1" presStyleIdx="1" presStyleCnt="8">
        <dgm:presLayoutVars>
          <dgm:chMax val="1"/>
          <dgm:bulletEnabled/>
        </dgm:presLayoutVars>
      </dgm:prSet>
      <dgm:spPr/>
    </dgm:pt>
    <dgm:pt modelId="{E9AAB334-122B-4467-BB9C-D202D480AEF9}" type="pres">
      <dgm:prSet presAssocID="{24055A6C-7853-4510-8F15-9AFF6DC49BA9}" presName="descendantText" presStyleLbl="alignNode1" presStyleIdx="1" presStyleCnt="8">
        <dgm:presLayoutVars>
          <dgm:bulletEnabled/>
        </dgm:presLayoutVars>
      </dgm:prSet>
      <dgm:spPr/>
    </dgm:pt>
    <dgm:pt modelId="{6F7662BD-51B3-4971-BCAD-79E60CA8387D}" type="pres">
      <dgm:prSet presAssocID="{8D26AAC8-DBBC-4DC5-B56D-BFBA2BE03716}" presName="sp" presStyleCnt="0"/>
      <dgm:spPr/>
    </dgm:pt>
    <dgm:pt modelId="{A55B2965-A03A-47EE-A519-3C11CD4C2ADB}" type="pres">
      <dgm:prSet presAssocID="{67E72AA5-49ED-467B-BBCD-1086305D35C9}" presName="linNode" presStyleCnt="0"/>
      <dgm:spPr/>
    </dgm:pt>
    <dgm:pt modelId="{BDD967B0-2B8A-49C8-A272-7D6E2B042E19}" type="pres">
      <dgm:prSet presAssocID="{67E72AA5-49ED-467B-BBCD-1086305D35C9}" presName="parentText" presStyleLbl="solidFgAcc1" presStyleIdx="2" presStyleCnt="8">
        <dgm:presLayoutVars>
          <dgm:chMax val="1"/>
          <dgm:bulletEnabled/>
        </dgm:presLayoutVars>
      </dgm:prSet>
      <dgm:spPr/>
    </dgm:pt>
    <dgm:pt modelId="{48B45AD2-3FB0-43E1-8370-26E1D860618A}" type="pres">
      <dgm:prSet presAssocID="{67E72AA5-49ED-467B-BBCD-1086305D35C9}" presName="descendantText" presStyleLbl="alignNode1" presStyleIdx="2" presStyleCnt="8">
        <dgm:presLayoutVars>
          <dgm:bulletEnabled/>
        </dgm:presLayoutVars>
      </dgm:prSet>
      <dgm:spPr/>
    </dgm:pt>
    <dgm:pt modelId="{B52D3FC8-5A21-4176-96B8-5B6DC6A51444}" type="pres">
      <dgm:prSet presAssocID="{196201BE-B6F4-428A-A15D-96867334542A}" presName="sp" presStyleCnt="0"/>
      <dgm:spPr/>
    </dgm:pt>
    <dgm:pt modelId="{AAAD47A9-4FD9-42CC-B453-70C469508C5F}" type="pres">
      <dgm:prSet presAssocID="{AE95982B-A777-43EA-B550-DC972EF05D89}" presName="linNode" presStyleCnt="0"/>
      <dgm:spPr/>
    </dgm:pt>
    <dgm:pt modelId="{A4E7E603-6999-49CC-937A-6CA3DD56EAD1}" type="pres">
      <dgm:prSet presAssocID="{AE95982B-A777-43EA-B550-DC972EF05D89}" presName="parentText" presStyleLbl="solidFgAcc1" presStyleIdx="3" presStyleCnt="8">
        <dgm:presLayoutVars>
          <dgm:chMax val="1"/>
          <dgm:bulletEnabled/>
        </dgm:presLayoutVars>
      </dgm:prSet>
      <dgm:spPr/>
    </dgm:pt>
    <dgm:pt modelId="{A6528A16-EC79-41C4-87BC-5549206C108D}" type="pres">
      <dgm:prSet presAssocID="{AE95982B-A777-43EA-B550-DC972EF05D89}" presName="descendantText" presStyleLbl="alignNode1" presStyleIdx="3" presStyleCnt="8">
        <dgm:presLayoutVars>
          <dgm:bulletEnabled/>
        </dgm:presLayoutVars>
      </dgm:prSet>
      <dgm:spPr/>
    </dgm:pt>
    <dgm:pt modelId="{D3F2EE4C-AE4A-4F7F-BCBC-659E4A5CE51E}" type="pres">
      <dgm:prSet presAssocID="{2D2F3717-BAD3-45B7-8923-DDC2AD863864}" presName="sp" presStyleCnt="0"/>
      <dgm:spPr/>
    </dgm:pt>
    <dgm:pt modelId="{DAACB909-40DC-4B67-A9E3-4F0154212F34}" type="pres">
      <dgm:prSet presAssocID="{9D315C06-F623-4169-8D3D-5B9440D31994}" presName="linNode" presStyleCnt="0"/>
      <dgm:spPr/>
    </dgm:pt>
    <dgm:pt modelId="{2077FB43-4A9E-49E9-A985-CE278422C950}" type="pres">
      <dgm:prSet presAssocID="{9D315C06-F623-4169-8D3D-5B9440D31994}" presName="parentText" presStyleLbl="solidFgAcc1" presStyleIdx="4" presStyleCnt="8">
        <dgm:presLayoutVars>
          <dgm:chMax val="1"/>
          <dgm:bulletEnabled/>
        </dgm:presLayoutVars>
      </dgm:prSet>
      <dgm:spPr/>
    </dgm:pt>
    <dgm:pt modelId="{0B8B7CBC-A250-4CC1-ADCC-3BB7BF658F23}" type="pres">
      <dgm:prSet presAssocID="{9D315C06-F623-4169-8D3D-5B9440D31994}" presName="descendantText" presStyleLbl="alignNode1" presStyleIdx="4" presStyleCnt="8">
        <dgm:presLayoutVars>
          <dgm:bulletEnabled/>
        </dgm:presLayoutVars>
      </dgm:prSet>
      <dgm:spPr/>
    </dgm:pt>
    <dgm:pt modelId="{99A7DF65-89F7-4366-AB52-2E80F79F679B}" type="pres">
      <dgm:prSet presAssocID="{1C9764C7-BE19-448F-8262-7A6FE14EEEF4}" presName="sp" presStyleCnt="0"/>
      <dgm:spPr/>
    </dgm:pt>
    <dgm:pt modelId="{117A74C5-3DC3-4C6D-B561-64176CA7BA1F}" type="pres">
      <dgm:prSet presAssocID="{A57218FB-5A49-4E31-89D4-0D322F711EBB}" presName="linNode" presStyleCnt="0"/>
      <dgm:spPr/>
    </dgm:pt>
    <dgm:pt modelId="{F3426043-2FB3-4A62-846D-A91ED01E0410}" type="pres">
      <dgm:prSet presAssocID="{A57218FB-5A49-4E31-89D4-0D322F711EBB}" presName="parentText" presStyleLbl="solidFgAcc1" presStyleIdx="5" presStyleCnt="8">
        <dgm:presLayoutVars>
          <dgm:chMax val="1"/>
          <dgm:bulletEnabled/>
        </dgm:presLayoutVars>
      </dgm:prSet>
      <dgm:spPr/>
    </dgm:pt>
    <dgm:pt modelId="{C38549F0-3096-41D3-9EB2-8C5665259DCE}" type="pres">
      <dgm:prSet presAssocID="{A57218FB-5A49-4E31-89D4-0D322F711EBB}" presName="descendantText" presStyleLbl="alignNode1" presStyleIdx="5" presStyleCnt="8">
        <dgm:presLayoutVars>
          <dgm:bulletEnabled/>
        </dgm:presLayoutVars>
      </dgm:prSet>
      <dgm:spPr/>
    </dgm:pt>
    <dgm:pt modelId="{4C105434-D48A-466E-8F1D-002CE35611B1}" type="pres">
      <dgm:prSet presAssocID="{3697BFF5-6203-43BC-A94B-3D946EE8510A}" presName="sp" presStyleCnt="0"/>
      <dgm:spPr/>
    </dgm:pt>
    <dgm:pt modelId="{641D251F-925C-46E5-93C4-E475500B3AEE}" type="pres">
      <dgm:prSet presAssocID="{61D22EB4-6AC7-4A70-977F-1204183A9DB3}" presName="linNode" presStyleCnt="0"/>
      <dgm:spPr/>
    </dgm:pt>
    <dgm:pt modelId="{9AD42E15-4BF2-47C1-BFFF-37883C24A9BC}" type="pres">
      <dgm:prSet presAssocID="{61D22EB4-6AC7-4A70-977F-1204183A9DB3}" presName="parentText" presStyleLbl="solidFgAcc1" presStyleIdx="6" presStyleCnt="8">
        <dgm:presLayoutVars>
          <dgm:chMax val="1"/>
          <dgm:bulletEnabled/>
        </dgm:presLayoutVars>
      </dgm:prSet>
      <dgm:spPr/>
    </dgm:pt>
    <dgm:pt modelId="{1A29A6E6-1CE5-4E88-BCAD-A7448A598B3D}" type="pres">
      <dgm:prSet presAssocID="{61D22EB4-6AC7-4A70-977F-1204183A9DB3}" presName="descendantText" presStyleLbl="alignNode1" presStyleIdx="6" presStyleCnt="8">
        <dgm:presLayoutVars>
          <dgm:bulletEnabled/>
        </dgm:presLayoutVars>
      </dgm:prSet>
      <dgm:spPr/>
    </dgm:pt>
    <dgm:pt modelId="{AE18048F-F263-4C4F-B265-632717DAEF27}" type="pres">
      <dgm:prSet presAssocID="{D5C2B8F7-3E8F-473A-8741-7485E23E1483}" presName="sp" presStyleCnt="0"/>
      <dgm:spPr/>
    </dgm:pt>
    <dgm:pt modelId="{80205D9C-563C-4322-8F0F-5EA80C2EB6E3}" type="pres">
      <dgm:prSet presAssocID="{313F0975-50DD-4D23-A16A-707449CD831F}" presName="linNode" presStyleCnt="0"/>
      <dgm:spPr/>
    </dgm:pt>
    <dgm:pt modelId="{C52151F2-21BD-4DF2-9704-6AE557D412AB}" type="pres">
      <dgm:prSet presAssocID="{313F0975-50DD-4D23-A16A-707449CD831F}" presName="parentText" presStyleLbl="solidFgAcc1" presStyleIdx="7" presStyleCnt="8">
        <dgm:presLayoutVars>
          <dgm:chMax val="1"/>
          <dgm:bulletEnabled/>
        </dgm:presLayoutVars>
      </dgm:prSet>
      <dgm:spPr/>
    </dgm:pt>
    <dgm:pt modelId="{06769C50-19C5-42BD-A53D-0CC6D7A645EC}" type="pres">
      <dgm:prSet presAssocID="{313F0975-50DD-4D23-A16A-707449CD831F}" presName="descendantText" presStyleLbl="alignNode1" presStyleIdx="7" presStyleCnt="8">
        <dgm:presLayoutVars>
          <dgm:bulletEnabled/>
        </dgm:presLayoutVars>
      </dgm:prSet>
      <dgm:spPr/>
    </dgm:pt>
  </dgm:ptLst>
  <dgm:cxnLst>
    <dgm:cxn modelId="{501F8E16-546B-4DE0-A815-6A0877494FB9}" type="presOf" srcId="{59F91CE0-2778-452E-8A0B-F76988F965EE}" destId="{E9AAB334-122B-4467-BB9C-D202D480AEF9}" srcOrd="0" destOrd="0" presId="urn:microsoft.com/office/officeart/2016/7/layout/VerticalHollowActionList"/>
    <dgm:cxn modelId="{D375CB1E-53C0-4107-8142-692C55D3B4C2}" type="presOf" srcId="{6F0054EB-BA78-47F3-970F-D4B918D61721}" destId="{06769C50-19C5-42BD-A53D-0CC6D7A645EC}" srcOrd="0" destOrd="0" presId="urn:microsoft.com/office/officeart/2016/7/layout/VerticalHollowActionList"/>
    <dgm:cxn modelId="{F2609A22-77B6-4618-BE13-CD3FCA0A9CBA}" srcId="{5F4A3FF5-73ED-45B9-9DF2-2E370512132D}" destId="{313F0975-50DD-4D23-A16A-707449CD831F}" srcOrd="7" destOrd="0" parTransId="{9FF23BEE-183F-4615-8963-C953AF3AC3AB}" sibTransId="{0700E076-0A31-49CC-A7B6-83F06D530D61}"/>
    <dgm:cxn modelId="{D15E0025-1A39-4958-A789-BC7A99D1F14D}" srcId="{AE95982B-A777-43EA-B550-DC972EF05D89}" destId="{37BC70F3-90F8-4859-BAAE-4EC6DE2CF448}" srcOrd="0" destOrd="0" parTransId="{65C787EB-43AB-4F03-9EDE-F883AA4C1AAD}" sibTransId="{291226EC-17A3-44A7-B747-D34A508C2F39}"/>
    <dgm:cxn modelId="{929D032C-B240-4714-90C1-23E272B120BA}" srcId="{24055A6C-7853-4510-8F15-9AFF6DC49BA9}" destId="{59F91CE0-2778-452E-8A0B-F76988F965EE}" srcOrd="0" destOrd="0" parTransId="{7428AD78-3BF2-4AB3-BE1C-034C53EF9B00}" sibTransId="{ED9BF876-43B7-4D26-B39C-1A7D26A4FE5D}"/>
    <dgm:cxn modelId="{9A28B62E-5C5A-472C-869A-C5BF1F5669D9}" type="presOf" srcId="{313F0975-50DD-4D23-A16A-707449CD831F}" destId="{C52151F2-21BD-4DF2-9704-6AE557D412AB}" srcOrd="0" destOrd="0" presId="urn:microsoft.com/office/officeart/2016/7/layout/VerticalHollowActionList"/>
    <dgm:cxn modelId="{D5D75642-3F42-45FA-B7EE-D7A7DC40BBA5}" srcId="{5F4A3FF5-73ED-45B9-9DF2-2E370512132D}" destId="{9D315C06-F623-4169-8D3D-5B9440D31994}" srcOrd="4" destOrd="0" parTransId="{C8B1A6FA-FFF7-42C6-9F13-464B4CE22C36}" sibTransId="{1C9764C7-BE19-448F-8262-7A6FE14EEEF4}"/>
    <dgm:cxn modelId="{8539B844-F315-48A8-97CD-1D6036F203E5}" srcId="{5F4A3FF5-73ED-45B9-9DF2-2E370512132D}" destId="{61D22EB4-6AC7-4A70-977F-1204183A9DB3}" srcOrd="6" destOrd="0" parTransId="{566F1F9B-9745-483B-A565-5CE7071D2F98}" sibTransId="{D5C2B8F7-3E8F-473A-8741-7485E23E1483}"/>
    <dgm:cxn modelId="{1B8DD964-8ACF-40DE-930C-5FB60FC9DAC5}" type="presOf" srcId="{67E72AA5-49ED-467B-BBCD-1086305D35C9}" destId="{BDD967B0-2B8A-49C8-A272-7D6E2B042E19}" srcOrd="0" destOrd="0" presId="urn:microsoft.com/office/officeart/2016/7/layout/VerticalHollowActionList"/>
    <dgm:cxn modelId="{47472546-B862-4D7A-93C9-0E6A4490C229}" type="presOf" srcId="{1E00F99A-8BE0-48AB-866D-FC1C354D56E8}" destId="{1A29A6E6-1CE5-4E88-BCAD-A7448A598B3D}" srcOrd="0" destOrd="0" presId="urn:microsoft.com/office/officeart/2016/7/layout/VerticalHollowActionList"/>
    <dgm:cxn modelId="{8CAEE24A-0679-4D85-B97A-64A9EBB5A878}" type="presOf" srcId="{5F4A3FF5-73ED-45B9-9DF2-2E370512132D}" destId="{6D0DB5B0-534D-4ED7-B861-DE78F007FE27}" srcOrd="0" destOrd="0" presId="urn:microsoft.com/office/officeart/2016/7/layout/VerticalHollowActionList"/>
    <dgm:cxn modelId="{468BD74C-E8E6-42F4-8642-93AFC5F2CAD3}" type="presOf" srcId="{24055A6C-7853-4510-8F15-9AFF6DC49BA9}" destId="{BD6408C0-3878-48D0-A50C-74132FC7E6C1}" srcOrd="0" destOrd="0" presId="urn:microsoft.com/office/officeart/2016/7/layout/VerticalHollowActionList"/>
    <dgm:cxn modelId="{AF69F36D-EE6F-4B16-BE29-7D1625D6428D}" type="presOf" srcId="{A57218FB-5A49-4E31-89D4-0D322F711EBB}" destId="{F3426043-2FB3-4A62-846D-A91ED01E0410}" srcOrd="0" destOrd="0" presId="urn:microsoft.com/office/officeart/2016/7/layout/VerticalHollowActionList"/>
    <dgm:cxn modelId="{FAA4D64E-D540-4539-AF16-BA4EF9CB4F6B}" type="presOf" srcId="{A87932A0-9089-419A-9938-2B4394FEFFF4}" destId="{C38549F0-3096-41D3-9EB2-8C5665259DCE}" srcOrd="0" destOrd="0" presId="urn:microsoft.com/office/officeart/2016/7/layout/VerticalHollowActionList"/>
    <dgm:cxn modelId="{9B2AAC50-ACB8-436B-A192-A3C0EA3B5323}" srcId="{06EAC65E-7703-45E7-B47E-0320C1EAA9D4}" destId="{E2B9A6FD-9E41-41BD-8579-BDC34CD706F9}" srcOrd="0" destOrd="0" parTransId="{E839AF03-D426-4741-93B1-973D730A0413}" sibTransId="{EF2E031F-4241-440E-BB1D-639FE479C260}"/>
    <dgm:cxn modelId="{DC936A75-0DA2-4547-A54F-A55450669300}" srcId="{A57218FB-5A49-4E31-89D4-0D322F711EBB}" destId="{A87932A0-9089-419A-9938-2B4394FEFFF4}" srcOrd="0" destOrd="0" parTransId="{8C7DE146-CE3A-4E27-824F-B78E6ADD2F6C}" sibTransId="{84507564-C204-4F46-B227-F41BCBBD77CB}"/>
    <dgm:cxn modelId="{34C0F693-CD67-4A6E-A558-F2F15A425D41}" srcId="{61D22EB4-6AC7-4A70-977F-1204183A9DB3}" destId="{1E00F99A-8BE0-48AB-866D-FC1C354D56E8}" srcOrd="0" destOrd="0" parTransId="{67255BDC-6717-48E8-9A08-CEE541DB1B89}" sibTransId="{005B18B6-C5AA-4B87-82A0-8F707B560185}"/>
    <dgm:cxn modelId="{E4D6DDA5-9903-4E0E-B75A-2F6706F6AA82}" srcId="{5F4A3FF5-73ED-45B9-9DF2-2E370512132D}" destId="{AE95982B-A777-43EA-B550-DC972EF05D89}" srcOrd="3" destOrd="0" parTransId="{8BEF1A25-071F-4526-A2AC-76D9FB83E67B}" sibTransId="{2D2F3717-BAD3-45B7-8923-DDC2AD863864}"/>
    <dgm:cxn modelId="{B8B516C7-B7EA-411C-A14F-AE64B825B3FE}" srcId="{5F4A3FF5-73ED-45B9-9DF2-2E370512132D}" destId="{A57218FB-5A49-4E31-89D4-0D322F711EBB}" srcOrd="5" destOrd="0" parTransId="{CEC37C8F-2D06-4C5D-8EAD-C9167926DDAA}" sibTransId="{3697BFF5-6203-43BC-A94B-3D946EE8510A}"/>
    <dgm:cxn modelId="{CBCDB9CE-1BF5-496B-A8BA-1F0F37C1874D}" type="presOf" srcId="{AE95982B-A777-43EA-B550-DC972EF05D89}" destId="{A4E7E603-6999-49CC-937A-6CA3DD56EAD1}" srcOrd="0" destOrd="0" presId="urn:microsoft.com/office/officeart/2016/7/layout/VerticalHollowActionList"/>
    <dgm:cxn modelId="{426CB9D1-7D13-471A-B189-E766D02510D8}" type="presOf" srcId="{6327EE38-5ABD-4100-A031-BB916044D6D5}" destId="{0B8B7CBC-A250-4CC1-ADCC-3BB7BF658F23}" srcOrd="0" destOrd="0" presId="urn:microsoft.com/office/officeart/2016/7/layout/VerticalHollowActionList"/>
    <dgm:cxn modelId="{044D88D8-0AC3-4F7C-8D3E-EA9942C8CC9D}" type="presOf" srcId="{06EAC65E-7703-45E7-B47E-0320C1EAA9D4}" destId="{BFA92915-0E8B-423C-B903-81DD18C3E31A}" srcOrd="0" destOrd="0" presId="urn:microsoft.com/office/officeart/2016/7/layout/VerticalHollowActionList"/>
    <dgm:cxn modelId="{27618BDC-C9A3-40FC-AA4E-08B8AE52D11C}" srcId="{313F0975-50DD-4D23-A16A-707449CD831F}" destId="{6F0054EB-BA78-47F3-970F-D4B918D61721}" srcOrd="0" destOrd="0" parTransId="{4DFB4988-2FDE-4F91-A098-01A77FB002A2}" sibTransId="{0864555F-5024-4A5A-8D6E-F0C43E62A261}"/>
    <dgm:cxn modelId="{FD53A5DD-8434-4B6F-AFC7-AFAEDE1A4FAD}" type="presOf" srcId="{FF5E70BE-7F4E-4709-BF69-6C05F3E38D74}" destId="{48B45AD2-3FB0-43E1-8370-26E1D860618A}" srcOrd="0" destOrd="0" presId="urn:microsoft.com/office/officeart/2016/7/layout/VerticalHollowActionList"/>
    <dgm:cxn modelId="{E2C987DF-EDA0-49FC-9E6A-1DB9573FC43C}" srcId="{5F4A3FF5-73ED-45B9-9DF2-2E370512132D}" destId="{24055A6C-7853-4510-8F15-9AFF6DC49BA9}" srcOrd="1" destOrd="0" parTransId="{41BFDB8A-FE3B-4AA6-A856-CAF06DFFF729}" sibTransId="{8D26AAC8-DBBC-4DC5-B56D-BFBA2BE03716}"/>
    <dgm:cxn modelId="{A9DF24E1-5156-40D6-88B1-75C74F5B3476}" type="presOf" srcId="{9D315C06-F623-4169-8D3D-5B9440D31994}" destId="{2077FB43-4A9E-49E9-A985-CE278422C950}" srcOrd="0" destOrd="0" presId="urn:microsoft.com/office/officeart/2016/7/layout/VerticalHollowActionList"/>
    <dgm:cxn modelId="{A6DD8CE1-6574-4E9A-848B-B0D9590A25E2}" srcId="{9D315C06-F623-4169-8D3D-5B9440D31994}" destId="{6327EE38-5ABD-4100-A031-BB916044D6D5}" srcOrd="0" destOrd="0" parTransId="{F1EF6C2D-B54C-4D63-9272-9FCC7E6C2FD3}" sibTransId="{B1DE00C9-948E-45CB-8F86-E94B723AD119}"/>
    <dgm:cxn modelId="{D44448E6-7E81-4DD9-9988-B89F6D5E4CB9}" srcId="{5F4A3FF5-73ED-45B9-9DF2-2E370512132D}" destId="{67E72AA5-49ED-467B-BBCD-1086305D35C9}" srcOrd="2" destOrd="0" parTransId="{2E7E6C20-476C-4819-BFDD-8DE52253FC0B}" sibTransId="{196201BE-B6F4-428A-A15D-96867334542A}"/>
    <dgm:cxn modelId="{9E54A3EB-9C8F-4DD8-973C-0FAD48DAD97E}" type="presOf" srcId="{37BC70F3-90F8-4859-BAAE-4EC6DE2CF448}" destId="{A6528A16-EC79-41C4-87BC-5549206C108D}" srcOrd="0" destOrd="0" presId="urn:microsoft.com/office/officeart/2016/7/layout/VerticalHollowActionList"/>
    <dgm:cxn modelId="{052E4CF5-38DB-4C00-90E6-0437ADDDDF71}" srcId="{67E72AA5-49ED-467B-BBCD-1086305D35C9}" destId="{FF5E70BE-7F4E-4709-BF69-6C05F3E38D74}" srcOrd="0" destOrd="0" parTransId="{9095D7B5-A370-42FB-99AD-563AD8275C5E}" sibTransId="{D7C4BBCA-D77F-4C5B-8B96-CA5EB689E64B}"/>
    <dgm:cxn modelId="{60DF31FE-D7E4-44F0-93B1-7BAC9307D96F}" type="presOf" srcId="{E2B9A6FD-9E41-41BD-8579-BDC34CD706F9}" destId="{E5B0687A-51A1-4483-9BF5-AD68D27C52F2}" srcOrd="0" destOrd="0" presId="urn:microsoft.com/office/officeart/2016/7/layout/VerticalHollowActionList"/>
    <dgm:cxn modelId="{C4CD90FE-A152-4820-8A67-5668DA21B465}" type="presOf" srcId="{61D22EB4-6AC7-4A70-977F-1204183A9DB3}" destId="{9AD42E15-4BF2-47C1-BFFF-37883C24A9BC}" srcOrd="0" destOrd="0" presId="urn:microsoft.com/office/officeart/2016/7/layout/VerticalHollowActionList"/>
    <dgm:cxn modelId="{93ECF7FE-ADB6-4A7B-949E-EA0382B202BD}" srcId="{5F4A3FF5-73ED-45B9-9DF2-2E370512132D}" destId="{06EAC65E-7703-45E7-B47E-0320C1EAA9D4}" srcOrd="0" destOrd="0" parTransId="{4B843B65-61BB-48AF-BC7C-5AA65AEAF14A}" sibTransId="{8F81F4D5-9875-4BDF-BC93-4B23B5213B1F}"/>
    <dgm:cxn modelId="{70D51781-5B1B-409D-B5F3-3B54C43695FA}" type="presParOf" srcId="{6D0DB5B0-534D-4ED7-B861-DE78F007FE27}" destId="{EBBE52A3-A4A2-4A5B-B8E1-7BAC9118E665}" srcOrd="0" destOrd="0" presId="urn:microsoft.com/office/officeart/2016/7/layout/VerticalHollowActionList"/>
    <dgm:cxn modelId="{7AD1DA0A-F60F-4954-A8E2-06FB03138040}" type="presParOf" srcId="{EBBE52A3-A4A2-4A5B-B8E1-7BAC9118E665}" destId="{BFA92915-0E8B-423C-B903-81DD18C3E31A}" srcOrd="0" destOrd="0" presId="urn:microsoft.com/office/officeart/2016/7/layout/VerticalHollowActionList"/>
    <dgm:cxn modelId="{8C576F8C-80C7-410E-939E-218DEF84C8A6}" type="presParOf" srcId="{EBBE52A3-A4A2-4A5B-B8E1-7BAC9118E665}" destId="{E5B0687A-51A1-4483-9BF5-AD68D27C52F2}" srcOrd="1" destOrd="0" presId="urn:microsoft.com/office/officeart/2016/7/layout/VerticalHollowActionList"/>
    <dgm:cxn modelId="{8845AF99-61B7-4704-91F8-732BDCAD244B}" type="presParOf" srcId="{6D0DB5B0-534D-4ED7-B861-DE78F007FE27}" destId="{48F23AB1-A896-440E-8D47-B0A429600A36}" srcOrd="1" destOrd="0" presId="urn:microsoft.com/office/officeart/2016/7/layout/VerticalHollowActionList"/>
    <dgm:cxn modelId="{375E2657-D968-4E12-A0E6-634355C11520}" type="presParOf" srcId="{6D0DB5B0-534D-4ED7-B861-DE78F007FE27}" destId="{F01818ED-6929-43EA-9CF8-1DB948B0547C}" srcOrd="2" destOrd="0" presId="urn:microsoft.com/office/officeart/2016/7/layout/VerticalHollowActionList"/>
    <dgm:cxn modelId="{24D15CE6-4456-4F40-BF01-B96D6208D179}" type="presParOf" srcId="{F01818ED-6929-43EA-9CF8-1DB948B0547C}" destId="{BD6408C0-3878-48D0-A50C-74132FC7E6C1}" srcOrd="0" destOrd="0" presId="urn:microsoft.com/office/officeart/2016/7/layout/VerticalHollowActionList"/>
    <dgm:cxn modelId="{1B4B7995-8A89-4FBE-BF41-3B29FE0D5B44}" type="presParOf" srcId="{F01818ED-6929-43EA-9CF8-1DB948B0547C}" destId="{E9AAB334-122B-4467-BB9C-D202D480AEF9}" srcOrd="1" destOrd="0" presId="urn:microsoft.com/office/officeart/2016/7/layout/VerticalHollowActionList"/>
    <dgm:cxn modelId="{122BFB96-2A4E-4AA2-B7DC-D7FE0BD92197}" type="presParOf" srcId="{6D0DB5B0-534D-4ED7-B861-DE78F007FE27}" destId="{6F7662BD-51B3-4971-BCAD-79E60CA8387D}" srcOrd="3" destOrd="0" presId="urn:microsoft.com/office/officeart/2016/7/layout/VerticalHollowActionList"/>
    <dgm:cxn modelId="{904DB8BD-75F8-431E-B3A8-B50C3F92D74A}" type="presParOf" srcId="{6D0DB5B0-534D-4ED7-B861-DE78F007FE27}" destId="{A55B2965-A03A-47EE-A519-3C11CD4C2ADB}" srcOrd="4" destOrd="0" presId="urn:microsoft.com/office/officeart/2016/7/layout/VerticalHollowActionList"/>
    <dgm:cxn modelId="{A1D238C4-95D8-4860-A55C-D3DE25CE2EB8}" type="presParOf" srcId="{A55B2965-A03A-47EE-A519-3C11CD4C2ADB}" destId="{BDD967B0-2B8A-49C8-A272-7D6E2B042E19}" srcOrd="0" destOrd="0" presId="urn:microsoft.com/office/officeart/2016/7/layout/VerticalHollowActionList"/>
    <dgm:cxn modelId="{223C9C23-8CAD-47B4-85E7-4324FB58680B}" type="presParOf" srcId="{A55B2965-A03A-47EE-A519-3C11CD4C2ADB}" destId="{48B45AD2-3FB0-43E1-8370-26E1D860618A}" srcOrd="1" destOrd="0" presId="urn:microsoft.com/office/officeart/2016/7/layout/VerticalHollowActionList"/>
    <dgm:cxn modelId="{15F5E043-F3E1-45FC-AD9D-6E56C7432FB3}" type="presParOf" srcId="{6D0DB5B0-534D-4ED7-B861-DE78F007FE27}" destId="{B52D3FC8-5A21-4176-96B8-5B6DC6A51444}" srcOrd="5" destOrd="0" presId="urn:microsoft.com/office/officeart/2016/7/layout/VerticalHollowActionList"/>
    <dgm:cxn modelId="{7B60B65B-B22E-4677-A457-47A4A3B7F393}" type="presParOf" srcId="{6D0DB5B0-534D-4ED7-B861-DE78F007FE27}" destId="{AAAD47A9-4FD9-42CC-B453-70C469508C5F}" srcOrd="6" destOrd="0" presId="urn:microsoft.com/office/officeart/2016/7/layout/VerticalHollowActionList"/>
    <dgm:cxn modelId="{1EE1B376-58A7-4159-9AE5-1F4980A729FC}" type="presParOf" srcId="{AAAD47A9-4FD9-42CC-B453-70C469508C5F}" destId="{A4E7E603-6999-49CC-937A-6CA3DD56EAD1}" srcOrd="0" destOrd="0" presId="urn:microsoft.com/office/officeart/2016/7/layout/VerticalHollowActionList"/>
    <dgm:cxn modelId="{8E297113-BB72-4816-B803-FFFB285ED51C}" type="presParOf" srcId="{AAAD47A9-4FD9-42CC-B453-70C469508C5F}" destId="{A6528A16-EC79-41C4-87BC-5549206C108D}" srcOrd="1" destOrd="0" presId="urn:microsoft.com/office/officeart/2016/7/layout/VerticalHollowActionList"/>
    <dgm:cxn modelId="{5982F480-7812-48E8-BD0F-643FEA7E41B1}" type="presParOf" srcId="{6D0DB5B0-534D-4ED7-B861-DE78F007FE27}" destId="{D3F2EE4C-AE4A-4F7F-BCBC-659E4A5CE51E}" srcOrd="7" destOrd="0" presId="urn:microsoft.com/office/officeart/2016/7/layout/VerticalHollowActionList"/>
    <dgm:cxn modelId="{E356C48F-007B-4209-838A-AE748D4A2D66}" type="presParOf" srcId="{6D0DB5B0-534D-4ED7-B861-DE78F007FE27}" destId="{DAACB909-40DC-4B67-A9E3-4F0154212F34}" srcOrd="8" destOrd="0" presId="urn:microsoft.com/office/officeart/2016/7/layout/VerticalHollowActionList"/>
    <dgm:cxn modelId="{59309744-D3BF-4923-9E0F-886F74F4EAA7}" type="presParOf" srcId="{DAACB909-40DC-4B67-A9E3-4F0154212F34}" destId="{2077FB43-4A9E-49E9-A985-CE278422C950}" srcOrd="0" destOrd="0" presId="urn:microsoft.com/office/officeart/2016/7/layout/VerticalHollowActionList"/>
    <dgm:cxn modelId="{0789F62A-8141-437E-9974-23CCE197049D}" type="presParOf" srcId="{DAACB909-40DC-4B67-A9E3-4F0154212F34}" destId="{0B8B7CBC-A250-4CC1-ADCC-3BB7BF658F23}" srcOrd="1" destOrd="0" presId="urn:microsoft.com/office/officeart/2016/7/layout/VerticalHollowActionList"/>
    <dgm:cxn modelId="{92840386-083C-49DC-929E-D1C9D72AEA5B}" type="presParOf" srcId="{6D0DB5B0-534D-4ED7-B861-DE78F007FE27}" destId="{99A7DF65-89F7-4366-AB52-2E80F79F679B}" srcOrd="9" destOrd="0" presId="urn:microsoft.com/office/officeart/2016/7/layout/VerticalHollowActionList"/>
    <dgm:cxn modelId="{81D4762D-648B-4CDA-B19B-5FA6DAC4FAFE}" type="presParOf" srcId="{6D0DB5B0-534D-4ED7-B861-DE78F007FE27}" destId="{117A74C5-3DC3-4C6D-B561-64176CA7BA1F}" srcOrd="10" destOrd="0" presId="urn:microsoft.com/office/officeart/2016/7/layout/VerticalHollowActionList"/>
    <dgm:cxn modelId="{036EE8A8-484D-44D6-B04A-690F34AD2590}" type="presParOf" srcId="{117A74C5-3DC3-4C6D-B561-64176CA7BA1F}" destId="{F3426043-2FB3-4A62-846D-A91ED01E0410}" srcOrd="0" destOrd="0" presId="urn:microsoft.com/office/officeart/2016/7/layout/VerticalHollowActionList"/>
    <dgm:cxn modelId="{84532028-2A4E-42AE-86A0-9A4B77E87F85}" type="presParOf" srcId="{117A74C5-3DC3-4C6D-B561-64176CA7BA1F}" destId="{C38549F0-3096-41D3-9EB2-8C5665259DCE}" srcOrd="1" destOrd="0" presId="urn:microsoft.com/office/officeart/2016/7/layout/VerticalHollowActionList"/>
    <dgm:cxn modelId="{7F5738F6-3F6F-42AC-9B4E-978007BF0DBC}" type="presParOf" srcId="{6D0DB5B0-534D-4ED7-B861-DE78F007FE27}" destId="{4C105434-D48A-466E-8F1D-002CE35611B1}" srcOrd="11" destOrd="0" presId="urn:microsoft.com/office/officeart/2016/7/layout/VerticalHollowActionList"/>
    <dgm:cxn modelId="{B8F1FF00-6801-4ED8-BB85-5668A803522B}" type="presParOf" srcId="{6D0DB5B0-534D-4ED7-B861-DE78F007FE27}" destId="{641D251F-925C-46E5-93C4-E475500B3AEE}" srcOrd="12" destOrd="0" presId="urn:microsoft.com/office/officeart/2016/7/layout/VerticalHollowActionList"/>
    <dgm:cxn modelId="{C3267E23-67EB-4151-AB2E-2020E1094825}" type="presParOf" srcId="{641D251F-925C-46E5-93C4-E475500B3AEE}" destId="{9AD42E15-4BF2-47C1-BFFF-37883C24A9BC}" srcOrd="0" destOrd="0" presId="urn:microsoft.com/office/officeart/2016/7/layout/VerticalHollowActionList"/>
    <dgm:cxn modelId="{A3ABFB82-F506-4638-9460-533A967846B0}" type="presParOf" srcId="{641D251F-925C-46E5-93C4-E475500B3AEE}" destId="{1A29A6E6-1CE5-4E88-BCAD-A7448A598B3D}" srcOrd="1" destOrd="0" presId="urn:microsoft.com/office/officeart/2016/7/layout/VerticalHollowActionList"/>
    <dgm:cxn modelId="{EFFCD687-CEFB-44C6-8287-AD750123C08F}" type="presParOf" srcId="{6D0DB5B0-534D-4ED7-B861-DE78F007FE27}" destId="{AE18048F-F263-4C4F-B265-632717DAEF27}" srcOrd="13" destOrd="0" presId="urn:microsoft.com/office/officeart/2016/7/layout/VerticalHollowActionList"/>
    <dgm:cxn modelId="{B5651014-734C-4459-8767-6247CCB981C8}" type="presParOf" srcId="{6D0DB5B0-534D-4ED7-B861-DE78F007FE27}" destId="{80205D9C-563C-4322-8F0F-5EA80C2EB6E3}" srcOrd="14" destOrd="0" presId="urn:microsoft.com/office/officeart/2016/7/layout/VerticalHollowActionList"/>
    <dgm:cxn modelId="{37722BFE-EA42-482C-9236-90A73D1D4559}" type="presParOf" srcId="{80205D9C-563C-4322-8F0F-5EA80C2EB6E3}" destId="{C52151F2-21BD-4DF2-9704-6AE557D412AB}" srcOrd="0" destOrd="0" presId="urn:microsoft.com/office/officeart/2016/7/layout/VerticalHollowActionList"/>
    <dgm:cxn modelId="{B00104D0-EDC6-44AB-B42D-19C6ECD69722}" type="presParOf" srcId="{80205D9C-563C-4322-8F0F-5EA80C2EB6E3}" destId="{06769C50-19C5-42BD-A53D-0CC6D7A645E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94C90-7D47-4860-856F-E025310201BC}">
      <dsp:nvSpPr>
        <dsp:cNvPr id="0" name=""/>
        <dsp:cNvSpPr/>
      </dsp:nvSpPr>
      <dsp:spPr>
        <a:xfrm>
          <a:off x="0" y="519"/>
          <a:ext cx="6692748" cy="1215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EB53C-A090-49C7-9AA4-87F7828B8402}">
      <dsp:nvSpPr>
        <dsp:cNvPr id="0" name=""/>
        <dsp:cNvSpPr/>
      </dsp:nvSpPr>
      <dsp:spPr>
        <a:xfrm>
          <a:off x="367665" y="273989"/>
          <a:ext cx="668483" cy="6684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011BA-CC5D-437B-8741-1AC33151EA39}">
      <dsp:nvSpPr>
        <dsp:cNvPr id="0" name=""/>
        <dsp:cNvSpPr/>
      </dsp:nvSpPr>
      <dsp:spPr>
        <a:xfrm>
          <a:off x="1403815" y="519"/>
          <a:ext cx="5288932" cy="121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2" tIns="128632" rIns="128632" bIns="1286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Everyone has anxiety - What are you afraid of?</a:t>
          </a:r>
          <a:endParaRPr lang="en-US" sz="2500" kern="1200"/>
        </a:p>
      </dsp:txBody>
      <dsp:txXfrm>
        <a:off x="1403815" y="519"/>
        <a:ext cx="5288932" cy="1215424"/>
      </dsp:txXfrm>
    </dsp:sp>
    <dsp:sp modelId="{61846E10-6772-4A73-9A4E-4A66C6E9A875}">
      <dsp:nvSpPr>
        <dsp:cNvPr id="0" name=""/>
        <dsp:cNvSpPr/>
      </dsp:nvSpPr>
      <dsp:spPr>
        <a:xfrm>
          <a:off x="0" y="1519799"/>
          <a:ext cx="6692748" cy="1215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87F1E-DA08-4367-BE6E-1A9D8DCDF74A}">
      <dsp:nvSpPr>
        <dsp:cNvPr id="0" name=""/>
        <dsp:cNvSpPr/>
      </dsp:nvSpPr>
      <dsp:spPr>
        <a:xfrm>
          <a:off x="367665" y="1793270"/>
          <a:ext cx="668483" cy="6684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7010C-B9BC-4B76-9197-9CCF15A2CA09}">
      <dsp:nvSpPr>
        <dsp:cNvPr id="0" name=""/>
        <dsp:cNvSpPr/>
      </dsp:nvSpPr>
      <dsp:spPr>
        <a:xfrm>
          <a:off x="1403815" y="1519799"/>
          <a:ext cx="3011736" cy="121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2" tIns="128632" rIns="128632" bIns="1286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Benefits of anxiety</a:t>
          </a:r>
        </a:p>
      </dsp:txBody>
      <dsp:txXfrm>
        <a:off x="1403815" y="1519799"/>
        <a:ext cx="3011736" cy="1215424"/>
      </dsp:txXfrm>
    </dsp:sp>
    <dsp:sp modelId="{6D43668D-DCCD-4B17-BBA2-0248C64B80B1}">
      <dsp:nvSpPr>
        <dsp:cNvPr id="0" name=""/>
        <dsp:cNvSpPr/>
      </dsp:nvSpPr>
      <dsp:spPr>
        <a:xfrm>
          <a:off x="4415551" y="1519799"/>
          <a:ext cx="2277196" cy="121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2" tIns="128632" rIns="128632" bIns="12863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1. Avoiding real danger is adaptive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2. Anxiety can be motivating </a:t>
          </a:r>
        </a:p>
      </dsp:txBody>
      <dsp:txXfrm>
        <a:off x="4415551" y="1519799"/>
        <a:ext cx="2277196" cy="1215424"/>
      </dsp:txXfrm>
    </dsp:sp>
    <dsp:sp modelId="{D861D2EF-8883-462A-96D3-88B1D7ED3811}">
      <dsp:nvSpPr>
        <dsp:cNvPr id="0" name=""/>
        <dsp:cNvSpPr/>
      </dsp:nvSpPr>
      <dsp:spPr>
        <a:xfrm>
          <a:off x="0" y="3039080"/>
          <a:ext cx="6692748" cy="1215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2180A-4CC3-4DAD-AA44-E52E003FC570}">
      <dsp:nvSpPr>
        <dsp:cNvPr id="0" name=""/>
        <dsp:cNvSpPr/>
      </dsp:nvSpPr>
      <dsp:spPr>
        <a:xfrm>
          <a:off x="367665" y="3312550"/>
          <a:ext cx="668483" cy="6684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1B660-0AA9-4E68-ACB2-A4B54B6828EF}">
      <dsp:nvSpPr>
        <dsp:cNvPr id="0" name=""/>
        <dsp:cNvSpPr/>
      </dsp:nvSpPr>
      <dsp:spPr>
        <a:xfrm>
          <a:off x="1403815" y="3039080"/>
          <a:ext cx="5288932" cy="121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2" tIns="128632" rIns="128632" bIns="1286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We</a:t>
          </a:r>
          <a:r>
            <a:rPr lang="en-US" sz="2500" kern="1200"/>
            <a:t> learn fear very fast – even just one experience</a:t>
          </a:r>
        </a:p>
      </dsp:txBody>
      <dsp:txXfrm>
        <a:off x="1403815" y="3039080"/>
        <a:ext cx="5288932" cy="1215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B7783-D819-460F-8F9F-9B4C4694BCED}">
      <dsp:nvSpPr>
        <dsp:cNvPr id="0" name=""/>
        <dsp:cNvSpPr/>
      </dsp:nvSpPr>
      <dsp:spPr>
        <a:xfrm>
          <a:off x="0" y="2568132"/>
          <a:ext cx="6692748" cy="16849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Signs of Anxiety: </a:t>
          </a:r>
        </a:p>
      </dsp:txBody>
      <dsp:txXfrm>
        <a:off x="0" y="2568132"/>
        <a:ext cx="6692748" cy="909885"/>
      </dsp:txXfrm>
    </dsp:sp>
    <dsp:sp modelId="{E8985797-BE80-48A6-AECB-9C10FDC63CA7}">
      <dsp:nvSpPr>
        <dsp:cNvPr id="0" name=""/>
        <dsp:cNvSpPr/>
      </dsp:nvSpPr>
      <dsp:spPr>
        <a:xfrm>
          <a:off x="3267" y="3444318"/>
          <a:ext cx="2228737" cy="7750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physical symptoms (sweating, heart racing), </a:t>
          </a:r>
        </a:p>
      </dsp:txBody>
      <dsp:txXfrm>
        <a:off x="3267" y="3444318"/>
        <a:ext cx="2228737" cy="775087"/>
      </dsp:txXfrm>
    </dsp:sp>
    <dsp:sp modelId="{27B7502F-E99F-4994-B209-E31F00BF8382}">
      <dsp:nvSpPr>
        <dsp:cNvPr id="0" name=""/>
        <dsp:cNvSpPr/>
      </dsp:nvSpPr>
      <dsp:spPr>
        <a:xfrm>
          <a:off x="2232005" y="3444318"/>
          <a:ext cx="2228737" cy="7750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behavioral signs (avoiding situations), </a:t>
          </a:r>
        </a:p>
      </dsp:txBody>
      <dsp:txXfrm>
        <a:off x="2232005" y="3444318"/>
        <a:ext cx="2228737" cy="775087"/>
      </dsp:txXfrm>
    </dsp:sp>
    <dsp:sp modelId="{68664B0E-7781-46D3-8DCB-3DF436395231}">
      <dsp:nvSpPr>
        <dsp:cNvPr id="0" name=""/>
        <dsp:cNvSpPr/>
      </dsp:nvSpPr>
      <dsp:spPr>
        <a:xfrm>
          <a:off x="4460742" y="3444318"/>
          <a:ext cx="2228737" cy="77508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emotional impact (feeling restless).</a:t>
          </a:r>
        </a:p>
      </dsp:txBody>
      <dsp:txXfrm>
        <a:off x="4460742" y="3444318"/>
        <a:ext cx="2228737" cy="775087"/>
      </dsp:txXfrm>
    </dsp:sp>
    <dsp:sp modelId="{AE16A684-653A-48B0-A26F-B82A5A91DC11}">
      <dsp:nvSpPr>
        <dsp:cNvPr id="0" name=""/>
        <dsp:cNvSpPr/>
      </dsp:nvSpPr>
      <dsp:spPr>
        <a:xfrm rot="10800000">
          <a:off x="0" y="1918"/>
          <a:ext cx="6692748" cy="2591488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Anxiety can lead to excessive worry or fear that affects daily life. Examples, like nervousness before exams or public speaking.</a:t>
          </a:r>
        </a:p>
      </dsp:txBody>
      <dsp:txXfrm rot="10800000">
        <a:off x="0" y="1918"/>
        <a:ext cx="6692748" cy="1683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83ABF-8B1A-4DE8-A239-6C89AA6FBAB5}">
      <dsp:nvSpPr>
        <dsp:cNvPr id="0" name=""/>
        <dsp:cNvSpPr/>
      </dsp:nvSpPr>
      <dsp:spPr>
        <a:xfrm>
          <a:off x="0" y="519"/>
          <a:ext cx="6692748" cy="12154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206F5A-88C1-4D56-BDB8-DFB3E0C18244}">
      <dsp:nvSpPr>
        <dsp:cNvPr id="0" name=""/>
        <dsp:cNvSpPr/>
      </dsp:nvSpPr>
      <dsp:spPr>
        <a:xfrm>
          <a:off x="367665" y="273989"/>
          <a:ext cx="668483" cy="6684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324603-F719-4621-BFB2-2EC240F98F2E}">
      <dsp:nvSpPr>
        <dsp:cNvPr id="0" name=""/>
        <dsp:cNvSpPr/>
      </dsp:nvSpPr>
      <dsp:spPr>
        <a:xfrm>
          <a:off x="1403815" y="519"/>
          <a:ext cx="5288932" cy="121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2" tIns="128632" rIns="128632" bIns="1286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Sensitivity: Some children are more sensitive to symptoms of anxiety</a:t>
          </a:r>
        </a:p>
      </dsp:txBody>
      <dsp:txXfrm>
        <a:off x="1403815" y="519"/>
        <a:ext cx="5288932" cy="1215424"/>
      </dsp:txXfrm>
    </dsp:sp>
    <dsp:sp modelId="{FFAB183D-B586-49C2-91FF-35164FD4940F}">
      <dsp:nvSpPr>
        <dsp:cNvPr id="0" name=""/>
        <dsp:cNvSpPr/>
      </dsp:nvSpPr>
      <dsp:spPr>
        <a:xfrm>
          <a:off x="0" y="1519799"/>
          <a:ext cx="6692748" cy="12154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6EB60A-FAC8-4A3C-A1D6-20AB33D4C04D}">
      <dsp:nvSpPr>
        <dsp:cNvPr id="0" name=""/>
        <dsp:cNvSpPr/>
      </dsp:nvSpPr>
      <dsp:spPr>
        <a:xfrm>
          <a:off x="367665" y="1793270"/>
          <a:ext cx="668483" cy="668483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C4E595-0C57-4D7D-8414-3FFFD1385D31}">
      <dsp:nvSpPr>
        <dsp:cNvPr id="0" name=""/>
        <dsp:cNvSpPr/>
      </dsp:nvSpPr>
      <dsp:spPr>
        <a:xfrm>
          <a:off x="1403815" y="1519799"/>
          <a:ext cx="5288932" cy="121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2" tIns="128632" rIns="128632" bIns="1286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Stressful life experiences like bullying and ostracism</a:t>
          </a:r>
        </a:p>
      </dsp:txBody>
      <dsp:txXfrm>
        <a:off x="1403815" y="1519799"/>
        <a:ext cx="5288932" cy="1215424"/>
      </dsp:txXfrm>
    </dsp:sp>
    <dsp:sp modelId="{F91590E2-A5C6-455A-89BA-D0509C1465F7}">
      <dsp:nvSpPr>
        <dsp:cNvPr id="0" name=""/>
        <dsp:cNvSpPr/>
      </dsp:nvSpPr>
      <dsp:spPr>
        <a:xfrm>
          <a:off x="0" y="3039080"/>
          <a:ext cx="6692748" cy="12154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46744C-F4FE-4E55-9EE5-47ABC89C1B1F}">
      <dsp:nvSpPr>
        <dsp:cNvPr id="0" name=""/>
        <dsp:cNvSpPr/>
      </dsp:nvSpPr>
      <dsp:spPr>
        <a:xfrm>
          <a:off x="367665" y="3312550"/>
          <a:ext cx="668483" cy="6684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1DCD8B-B8BC-47DE-A902-EB6272155F97}">
      <dsp:nvSpPr>
        <dsp:cNvPr id="0" name=""/>
        <dsp:cNvSpPr/>
      </dsp:nvSpPr>
      <dsp:spPr>
        <a:xfrm>
          <a:off x="1403815" y="3039080"/>
          <a:ext cx="5288932" cy="121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2" tIns="128632" rIns="128632" bIns="1286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Trauma </a:t>
          </a:r>
        </a:p>
      </dsp:txBody>
      <dsp:txXfrm>
        <a:off x="1403815" y="3039080"/>
        <a:ext cx="5288932" cy="1215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B9D13-1B7E-4D3C-92B8-26D5D870344D}">
      <dsp:nvSpPr>
        <dsp:cNvPr id="0" name=""/>
        <dsp:cNvSpPr/>
      </dsp:nvSpPr>
      <dsp:spPr>
        <a:xfrm>
          <a:off x="1398422" y="0"/>
          <a:ext cx="3655162" cy="365516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2D5ED-133F-4AAA-9125-A90262331D21}">
      <dsp:nvSpPr>
        <dsp:cNvPr id="0" name=""/>
        <dsp:cNvSpPr/>
      </dsp:nvSpPr>
      <dsp:spPr>
        <a:xfrm>
          <a:off x="1745662" y="347240"/>
          <a:ext cx="1425513" cy="14255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Physical</a:t>
          </a:r>
        </a:p>
      </dsp:txBody>
      <dsp:txXfrm>
        <a:off x="1815250" y="416828"/>
        <a:ext cx="1286337" cy="1286337"/>
      </dsp:txXfrm>
    </dsp:sp>
    <dsp:sp modelId="{FE7D568D-AE82-46B5-B2FB-4514CF92AD77}">
      <dsp:nvSpPr>
        <dsp:cNvPr id="0" name=""/>
        <dsp:cNvSpPr/>
      </dsp:nvSpPr>
      <dsp:spPr>
        <a:xfrm>
          <a:off x="3280830" y="347240"/>
          <a:ext cx="1425513" cy="14255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Behavioral</a:t>
          </a:r>
        </a:p>
      </dsp:txBody>
      <dsp:txXfrm>
        <a:off x="3350418" y="416828"/>
        <a:ext cx="1286337" cy="1286337"/>
      </dsp:txXfrm>
    </dsp:sp>
    <dsp:sp modelId="{442B8BE2-644C-404F-8D97-9D305D5BE0B0}">
      <dsp:nvSpPr>
        <dsp:cNvPr id="0" name=""/>
        <dsp:cNvSpPr/>
      </dsp:nvSpPr>
      <dsp:spPr>
        <a:xfrm>
          <a:off x="1745662" y="1882408"/>
          <a:ext cx="1425513" cy="14255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Emotional</a:t>
          </a:r>
        </a:p>
      </dsp:txBody>
      <dsp:txXfrm>
        <a:off x="1815250" y="1951996"/>
        <a:ext cx="1286337" cy="1286337"/>
      </dsp:txXfrm>
    </dsp:sp>
    <dsp:sp modelId="{86606B13-605A-44CF-B689-2ABC01E2269E}">
      <dsp:nvSpPr>
        <dsp:cNvPr id="0" name=""/>
        <dsp:cNvSpPr/>
      </dsp:nvSpPr>
      <dsp:spPr>
        <a:xfrm>
          <a:off x="3280830" y="1882408"/>
          <a:ext cx="1425513" cy="14255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Cognitive</a:t>
          </a:r>
        </a:p>
      </dsp:txBody>
      <dsp:txXfrm>
        <a:off x="3350418" y="1951996"/>
        <a:ext cx="1286337" cy="1286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558C9-C12D-4334-A73C-F8AC8F016EFD}">
      <dsp:nvSpPr>
        <dsp:cNvPr id="0" name=""/>
        <dsp:cNvSpPr/>
      </dsp:nvSpPr>
      <dsp:spPr>
        <a:xfrm>
          <a:off x="7739" y="0"/>
          <a:ext cx="5494733" cy="3584850"/>
        </a:xfrm>
        <a:prstGeom prst="homePlate">
          <a:avLst>
            <a:gd name="adj" fmla="val 2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842" tIns="91440" rIns="775368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baseline="0"/>
            <a:t>Escape, avoidance, distraction – evading the problem or feelings </a:t>
          </a:r>
          <a:endParaRPr lang="en-US" sz="3600" kern="1200"/>
        </a:p>
      </dsp:txBody>
      <dsp:txXfrm>
        <a:off x="7739" y="0"/>
        <a:ext cx="5046627" cy="3584850"/>
      </dsp:txXfrm>
    </dsp:sp>
    <dsp:sp modelId="{553B550F-120F-4459-BEB1-FE9481675A3C}">
      <dsp:nvSpPr>
        <dsp:cNvPr id="0" name=""/>
        <dsp:cNvSpPr/>
      </dsp:nvSpPr>
      <dsp:spPr>
        <a:xfrm>
          <a:off x="4403526" y="0"/>
          <a:ext cx="5494733" cy="3584850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842" tIns="91440" rIns="193842" bIns="9144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baseline="0" dirty="0"/>
            <a:t>Temporary relief, but…</a:t>
          </a:r>
          <a:endParaRPr lang="en-US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baseline="0"/>
            <a:t>1) increases fear, 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baseline="0"/>
            <a:t>2) prevents success, 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baseline="0"/>
            <a:t>3) decreases resilience, 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baseline="0"/>
            <a:t>4) physical and mental harms</a:t>
          </a:r>
          <a:endParaRPr lang="en-US" sz="2800" kern="1200"/>
        </a:p>
      </dsp:txBody>
      <dsp:txXfrm>
        <a:off x="5299739" y="0"/>
        <a:ext cx="3702308" cy="35848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834A1-0BC8-48DF-9682-52676B10DC72}">
      <dsp:nvSpPr>
        <dsp:cNvPr id="0" name=""/>
        <dsp:cNvSpPr/>
      </dsp:nvSpPr>
      <dsp:spPr>
        <a:xfrm>
          <a:off x="0" y="432"/>
          <a:ext cx="9905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5BB7A-38D5-4B66-A56E-3E1CFF489982}">
      <dsp:nvSpPr>
        <dsp:cNvPr id="0" name=""/>
        <dsp:cNvSpPr/>
      </dsp:nvSpPr>
      <dsp:spPr>
        <a:xfrm>
          <a:off x="0" y="432"/>
          <a:ext cx="9905999" cy="50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addressing the problem, </a:t>
          </a:r>
          <a:endParaRPr lang="en-US" sz="2500" kern="1200" dirty="0"/>
        </a:p>
      </dsp:txBody>
      <dsp:txXfrm>
        <a:off x="0" y="432"/>
        <a:ext cx="9905999" cy="505835"/>
      </dsp:txXfrm>
    </dsp:sp>
    <dsp:sp modelId="{C58D5FD9-33A6-4588-8F42-78E9DC89CE61}">
      <dsp:nvSpPr>
        <dsp:cNvPr id="0" name=""/>
        <dsp:cNvSpPr/>
      </dsp:nvSpPr>
      <dsp:spPr>
        <a:xfrm>
          <a:off x="0" y="506267"/>
          <a:ext cx="9905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4DE8E-2E86-4D7B-83A7-F5FC83A35593}">
      <dsp:nvSpPr>
        <dsp:cNvPr id="0" name=""/>
        <dsp:cNvSpPr/>
      </dsp:nvSpPr>
      <dsp:spPr>
        <a:xfrm>
          <a:off x="0" y="506267"/>
          <a:ext cx="9905999" cy="50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managing emotions, </a:t>
          </a:r>
          <a:endParaRPr lang="en-US" sz="2500" kern="1200"/>
        </a:p>
      </dsp:txBody>
      <dsp:txXfrm>
        <a:off x="0" y="506267"/>
        <a:ext cx="9905999" cy="505835"/>
      </dsp:txXfrm>
    </dsp:sp>
    <dsp:sp modelId="{D485BD38-148C-49CF-BF89-7B94E180413F}">
      <dsp:nvSpPr>
        <dsp:cNvPr id="0" name=""/>
        <dsp:cNvSpPr/>
      </dsp:nvSpPr>
      <dsp:spPr>
        <a:xfrm>
          <a:off x="0" y="1012103"/>
          <a:ext cx="9905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B5D29-E877-4C72-A166-ACE4C8A0E29D}">
      <dsp:nvSpPr>
        <dsp:cNvPr id="0" name=""/>
        <dsp:cNvSpPr/>
      </dsp:nvSpPr>
      <dsp:spPr>
        <a:xfrm>
          <a:off x="0" y="1012103"/>
          <a:ext cx="9905999" cy="50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getting and staying connected to others, </a:t>
          </a:r>
          <a:endParaRPr lang="en-US" sz="2500" kern="1200"/>
        </a:p>
      </dsp:txBody>
      <dsp:txXfrm>
        <a:off x="0" y="1012103"/>
        <a:ext cx="9905999" cy="505835"/>
      </dsp:txXfrm>
    </dsp:sp>
    <dsp:sp modelId="{B4DD387D-480F-49F8-BCDC-2D2898247303}">
      <dsp:nvSpPr>
        <dsp:cNvPr id="0" name=""/>
        <dsp:cNvSpPr/>
      </dsp:nvSpPr>
      <dsp:spPr>
        <a:xfrm>
          <a:off x="0" y="1517939"/>
          <a:ext cx="9905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CA4FB-ADB3-4360-B7BA-712BFCA9FF48}">
      <dsp:nvSpPr>
        <dsp:cNvPr id="0" name=""/>
        <dsp:cNvSpPr/>
      </dsp:nvSpPr>
      <dsp:spPr>
        <a:xfrm>
          <a:off x="0" y="1517939"/>
          <a:ext cx="9905999" cy="50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framing the experience in a positive light, healthy stress reduction </a:t>
          </a:r>
          <a:endParaRPr lang="en-US" sz="2500" kern="1200" dirty="0"/>
        </a:p>
      </dsp:txBody>
      <dsp:txXfrm>
        <a:off x="0" y="1517939"/>
        <a:ext cx="9905999" cy="505835"/>
      </dsp:txXfrm>
    </dsp:sp>
    <dsp:sp modelId="{6E4655FD-ACC1-4CFA-AFA2-F04FFE54A875}">
      <dsp:nvSpPr>
        <dsp:cNvPr id="0" name=""/>
        <dsp:cNvSpPr/>
      </dsp:nvSpPr>
      <dsp:spPr>
        <a:xfrm>
          <a:off x="0" y="2023774"/>
          <a:ext cx="9905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1778F-284C-4DFB-A318-C4947ED6287B}">
      <dsp:nvSpPr>
        <dsp:cNvPr id="0" name=""/>
        <dsp:cNvSpPr/>
      </dsp:nvSpPr>
      <dsp:spPr>
        <a:xfrm>
          <a:off x="0" y="2023774"/>
          <a:ext cx="9905999" cy="50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0" y="2023774"/>
        <a:ext cx="9905999" cy="505835"/>
      </dsp:txXfrm>
    </dsp:sp>
    <dsp:sp modelId="{80EC28F3-FE37-49D0-8EA3-E68F401BBDD6}">
      <dsp:nvSpPr>
        <dsp:cNvPr id="0" name=""/>
        <dsp:cNvSpPr/>
      </dsp:nvSpPr>
      <dsp:spPr>
        <a:xfrm>
          <a:off x="0" y="2529610"/>
          <a:ext cx="9905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3430B-5883-463E-906E-CA8417633C52}">
      <dsp:nvSpPr>
        <dsp:cNvPr id="0" name=""/>
        <dsp:cNvSpPr/>
      </dsp:nvSpPr>
      <dsp:spPr>
        <a:xfrm>
          <a:off x="0" y="2529610"/>
          <a:ext cx="9905999" cy="50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=&gt;</a:t>
          </a:r>
          <a:r>
            <a:rPr lang="en-US" sz="2500" kern="1200" baseline="0" dirty="0"/>
            <a:t> increases resilience and future success and </a:t>
          </a:r>
          <a:endParaRPr lang="en-US" sz="2500" kern="1200" dirty="0"/>
        </a:p>
      </dsp:txBody>
      <dsp:txXfrm>
        <a:off x="0" y="2529610"/>
        <a:ext cx="9905999" cy="505835"/>
      </dsp:txXfrm>
    </dsp:sp>
    <dsp:sp modelId="{BDCB0490-66D4-44D0-AFF2-7C7E78CC1BE1}">
      <dsp:nvSpPr>
        <dsp:cNvPr id="0" name=""/>
        <dsp:cNvSpPr/>
      </dsp:nvSpPr>
      <dsp:spPr>
        <a:xfrm>
          <a:off x="0" y="3035446"/>
          <a:ext cx="9905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A6129-5643-4B4B-B5A0-7DF2EEAB45C9}">
      <dsp:nvSpPr>
        <dsp:cNvPr id="0" name=""/>
        <dsp:cNvSpPr/>
      </dsp:nvSpPr>
      <dsp:spPr>
        <a:xfrm>
          <a:off x="0" y="3035446"/>
          <a:ext cx="9905999" cy="50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=&gt; </a:t>
          </a:r>
          <a:r>
            <a:rPr lang="en-US" sz="2500" kern="1200" baseline="0" dirty="0"/>
            <a:t>leads to positive and healthy outcomes </a:t>
          </a:r>
          <a:endParaRPr lang="en-US" sz="2500" kern="1200" dirty="0"/>
        </a:p>
      </dsp:txBody>
      <dsp:txXfrm>
        <a:off x="0" y="3035446"/>
        <a:ext cx="9905999" cy="5058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0687A-51A1-4483-9BF5-AD68D27C52F2}">
      <dsp:nvSpPr>
        <dsp:cNvPr id="0" name=""/>
        <dsp:cNvSpPr/>
      </dsp:nvSpPr>
      <dsp:spPr>
        <a:xfrm>
          <a:off x="2192731" y="2269"/>
          <a:ext cx="8770924" cy="5685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80" tIns="144403" rIns="170180" bIns="1444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Ask open ended questions</a:t>
          </a:r>
        </a:p>
      </dsp:txBody>
      <dsp:txXfrm>
        <a:off x="2192731" y="2269"/>
        <a:ext cx="8770924" cy="568517"/>
      </dsp:txXfrm>
    </dsp:sp>
    <dsp:sp modelId="{BFA92915-0E8B-423C-B903-81DD18C3E31A}">
      <dsp:nvSpPr>
        <dsp:cNvPr id="0" name=""/>
        <dsp:cNvSpPr/>
      </dsp:nvSpPr>
      <dsp:spPr>
        <a:xfrm>
          <a:off x="0" y="2269"/>
          <a:ext cx="2192731" cy="568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32" tIns="56157" rIns="116032" bIns="5615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Ask</a:t>
          </a:r>
        </a:p>
      </dsp:txBody>
      <dsp:txXfrm>
        <a:off x="0" y="2269"/>
        <a:ext cx="2192731" cy="568517"/>
      </dsp:txXfrm>
    </dsp:sp>
    <dsp:sp modelId="{E9AAB334-122B-4467-BB9C-D202D480AEF9}">
      <dsp:nvSpPr>
        <dsp:cNvPr id="0" name=""/>
        <dsp:cNvSpPr/>
      </dsp:nvSpPr>
      <dsp:spPr>
        <a:xfrm>
          <a:off x="2192731" y="604897"/>
          <a:ext cx="8770924" cy="568517"/>
        </a:xfrm>
        <a:prstGeom prst="rect">
          <a:avLst/>
        </a:prstGeom>
        <a:gradFill rotWithShape="0">
          <a:gsLst>
            <a:gs pos="0">
              <a:schemeClr val="accent5">
                <a:hueOff val="-472651"/>
                <a:satOff val="-2539"/>
                <a:lumOff val="86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472651"/>
                <a:satOff val="-2539"/>
                <a:lumOff val="86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472651"/>
              <a:satOff val="-2539"/>
              <a:lumOff val="8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80" tIns="144403" rIns="170180" bIns="1444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Listen – stop talking and giving advice</a:t>
          </a:r>
        </a:p>
      </dsp:txBody>
      <dsp:txXfrm>
        <a:off x="2192731" y="604897"/>
        <a:ext cx="8770924" cy="568517"/>
      </dsp:txXfrm>
    </dsp:sp>
    <dsp:sp modelId="{BD6408C0-3878-48D0-A50C-74132FC7E6C1}">
      <dsp:nvSpPr>
        <dsp:cNvPr id="0" name=""/>
        <dsp:cNvSpPr/>
      </dsp:nvSpPr>
      <dsp:spPr>
        <a:xfrm>
          <a:off x="0" y="604897"/>
          <a:ext cx="2192731" cy="568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72651"/>
              <a:satOff val="-2539"/>
              <a:lumOff val="8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32" tIns="56157" rIns="116032" bIns="5615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Listen</a:t>
          </a:r>
        </a:p>
      </dsp:txBody>
      <dsp:txXfrm>
        <a:off x="0" y="604897"/>
        <a:ext cx="2192731" cy="568517"/>
      </dsp:txXfrm>
    </dsp:sp>
    <dsp:sp modelId="{48B45AD2-3FB0-43E1-8370-26E1D860618A}">
      <dsp:nvSpPr>
        <dsp:cNvPr id="0" name=""/>
        <dsp:cNvSpPr/>
      </dsp:nvSpPr>
      <dsp:spPr>
        <a:xfrm>
          <a:off x="2192731" y="1207526"/>
          <a:ext cx="8770924" cy="568517"/>
        </a:xfrm>
        <a:prstGeom prst="rect">
          <a:avLst/>
        </a:prstGeom>
        <a:gradFill rotWithShape="0">
          <a:gsLst>
            <a:gs pos="0">
              <a:schemeClr val="accent5">
                <a:hueOff val="-945302"/>
                <a:satOff val="-5077"/>
                <a:lumOff val="173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945302"/>
                <a:satOff val="-5077"/>
                <a:lumOff val="173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945302"/>
              <a:satOff val="-5077"/>
              <a:lumOff val="17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80" tIns="144403" rIns="170180" bIns="1444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Nudge – lead them to their positive solutions</a:t>
          </a:r>
        </a:p>
      </dsp:txBody>
      <dsp:txXfrm>
        <a:off x="2192731" y="1207526"/>
        <a:ext cx="8770924" cy="568517"/>
      </dsp:txXfrm>
    </dsp:sp>
    <dsp:sp modelId="{BDD967B0-2B8A-49C8-A272-7D6E2B042E19}">
      <dsp:nvSpPr>
        <dsp:cNvPr id="0" name=""/>
        <dsp:cNvSpPr/>
      </dsp:nvSpPr>
      <dsp:spPr>
        <a:xfrm>
          <a:off x="0" y="1207526"/>
          <a:ext cx="2192731" cy="568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45302"/>
              <a:satOff val="-5077"/>
              <a:lumOff val="17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32" tIns="56157" rIns="116032" bIns="5615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Nudge</a:t>
          </a:r>
        </a:p>
      </dsp:txBody>
      <dsp:txXfrm>
        <a:off x="0" y="1207526"/>
        <a:ext cx="2192731" cy="568517"/>
      </dsp:txXfrm>
    </dsp:sp>
    <dsp:sp modelId="{A6528A16-EC79-41C4-87BC-5549206C108D}">
      <dsp:nvSpPr>
        <dsp:cNvPr id="0" name=""/>
        <dsp:cNvSpPr/>
      </dsp:nvSpPr>
      <dsp:spPr>
        <a:xfrm>
          <a:off x="2192731" y="1810154"/>
          <a:ext cx="8770924" cy="568517"/>
        </a:xfrm>
        <a:prstGeom prst="rect">
          <a:avLst/>
        </a:prstGeom>
        <a:gradFill rotWithShape="0">
          <a:gsLst>
            <a:gs pos="0">
              <a:schemeClr val="accent5">
                <a:hueOff val="-1417953"/>
                <a:satOff val="-7616"/>
                <a:lumOff val="260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417953"/>
                <a:satOff val="-7616"/>
                <a:lumOff val="260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1417953"/>
              <a:satOff val="-7616"/>
              <a:lumOff val="26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80" tIns="144403" rIns="170180" bIns="1444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Reach out – enlist help from teachers, principals etc.</a:t>
          </a:r>
        </a:p>
      </dsp:txBody>
      <dsp:txXfrm>
        <a:off x="2192731" y="1810154"/>
        <a:ext cx="8770924" cy="568517"/>
      </dsp:txXfrm>
    </dsp:sp>
    <dsp:sp modelId="{A4E7E603-6999-49CC-937A-6CA3DD56EAD1}">
      <dsp:nvSpPr>
        <dsp:cNvPr id="0" name=""/>
        <dsp:cNvSpPr/>
      </dsp:nvSpPr>
      <dsp:spPr>
        <a:xfrm>
          <a:off x="0" y="1810154"/>
          <a:ext cx="2192731" cy="568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417953"/>
              <a:satOff val="-7616"/>
              <a:lumOff val="26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32" tIns="56157" rIns="116032" bIns="5615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Reach out</a:t>
          </a:r>
        </a:p>
      </dsp:txBody>
      <dsp:txXfrm>
        <a:off x="0" y="1810154"/>
        <a:ext cx="2192731" cy="568517"/>
      </dsp:txXfrm>
    </dsp:sp>
    <dsp:sp modelId="{0B8B7CBC-A250-4CC1-ADCC-3BB7BF658F23}">
      <dsp:nvSpPr>
        <dsp:cNvPr id="0" name=""/>
        <dsp:cNvSpPr/>
      </dsp:nvSpPr>
      <dsp:spPr>
        <a:xfrm>
          <a:off x="2192731" y="2412783"/>
          <a:ext cx="8770924" cy="568517"/>
        </a:xfrm>
        <a:prstGeom prst="rect">
          <a:avLst/>
        </a:prstGeom>
        <a:gradFill rotWithShape="0">
          <a:gsLst>
            <a:gs pos="0">
              <a:schemeClr val="accent5">
                <a:hueOff val="-1890604"/>
                <a:satOff val="-10154"/>
                <a:lumOff val="347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890604"/>
                <a:satOff val="-10154"/>
                <a:lumOff val="347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1890604"/>
              <a:satOff val="-10154"/>
              <a:lumOff val="34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80" tIns="144403" rIns="170180" bIns="1444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Help them join activities that they like, but don’t force them</a:t>
          </a:r>
        </a:p>
      </dsp:txBody>
      <dsp:txXfrm>
        <a:off x="2192731" y="2412783"/>
        <a:ext cx="8770924" cy="568517"/>
      </dsp:txXfrm>
    </dsp:sp>
    <dsp:sp modelId="{2077FB43-4A9E-49E9-A985-CE278422C950}">
      <dsp:nvSpPr>
        <dsp:cNvPr id="0" name=""/>
        <dsp:cNvSpPr/>
      </dsp:nvSpPr>
      <dsp:spPr>
        <a:xfrm>
          <a:off x="0" y="2412783"/>
          <a:ext cx="2192731" cy="568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890604"/>
              <a:satOff val="-10154"/>
              <a:lumOff val="34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32" tIns="56157" rIns="116032" bIns="5615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Help</a:t>
          </a:r>
        </a:p>
      </dsp:txBody>
      <dsp:txXfrm>
        <a:off x="0" y="2412783"/>
        <a:ext cx="2192731" cy="568517"/>
      </dsp:txXfrm>
    </dsp:sp>
    <dsp:sp modelId="{C38549F0-3096-41D3-9EB2-8C5665259DCE}">
      <dsp:nvSpPr>
        <dsp:cNvPr id="0" name=""/>
        <dsp:cNvSpPr/>
      </dsp:nvSpPr>
      <dsp:spPr>
        <a:xfrm>
          <a:off x="2192731" y="3015412"/>
          <a:ext cx="8770924" cy="568517"/>
        </a:xfrm>
        <a:prstGeom prst="rect">
          <a:avLst/>
        </a:prstGeom>
        <a:gradFill rotWithShape="0">
          <a:gsLst>
            <a:gs pos="0">
              <a:schemeClr val="accent5">
                <a:hueOff val="-2363255"/>
                <a:satOff val="-12693"/>
                <a:lumOff val="4341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2363255"/>
                <a:satOff val="-12693"/>
                <a:lumOff val="4341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2363255"/>
              <a:satOff val="-12693"/>
              <a:lumOff val="43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80" tIns="144403" rIns="170180" bIns="1444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Reduce their sense of blame (“its not your fault”) </a:t>
          </a:r>
        </a:p>
      </dsp:txBody>
      <dsp:txXfrm>
        <a:off x="2192731" y="3015412"/>
        <a:ext cx="8770924" cy="568517"/>
      </dsp:txXfrm>
    </dsp:sp>
    <dsp:sp modelId="{F3426043-2FB3-4A62-846D-A91ED01E0410}">
      <dsp:nvSpPr>
        <dsp:cNvPr id="0" name=""/>
        <dsp:cNvSpPr/>
      </dsp:nvSpPr>
      <dsp:spPr>
        <a:xfrm>
          <a:off x="0" y="3015412"/>
          <a:ext cx="2192731" cy="568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363255"/>
              <a:satOff val="-12693"/>
              <a:lumOff val="43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32" tIns="56157" rIns="116032" bIns="5615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Reduce</a:t>
          </a:r>
        </a:p>
      </dsp:txBody>
      <dsp:txXfrm>
        <a:off x="0" y="3015412"/>
        <a:ext cx="2192731" cy="568517"/>
      </dsp:txXfrm>
    </dsp:sp>
    <dsp:sp modelId="{1A29A6E6-1CE5-4E88-BCAD-A7448A598B3D}">
      <dsp:nvSpPr>
        <dsp:cNvPr id="0" name=""/>
        <dsp:cNvSpPr/>
      </dsp:nvSpPr>
      <dsp:spPr>
        <a:xfrm>
          <a:off x="2192731" y="3618040"/>
          <a:ext cx="8770924" cy="568517"/>
        </a:xfrm>
        <a:prstGeom prst="rect">
          <a:avLst/>
        </a:prstGeom>
        <a:gradFill rotWithShape="0">
          <a:gsLst>
            <a:gs pos="0">
              <a:schemeClr val="accent5">
                <a:hueOff val="-2835906"/>
                <a:satOff val="-15231"/>
                <a:lumOff val="521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2835906"/>
                <a:satOff val="-15231"/>
                <a:lumOff val="521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2835906"/>
              <a:satOff val="-15231"/>
              <a:lumOff val="52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80" tIns="144403" rIns="170180" bIns="1444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Celebrate success</a:t>
          </a:r>
        </a:p>
      </dsp:txBody>
      <dsp:txXfrm>
        <a:off x="2192731" y="3618040"/>
        <a:ext cx="8770924" cy="568517"/>
      </dsp:txXfrm>
    </dsp:sp>
    <dsp:sp modelId="{9AD42E15-4BF2-47C1-BFFF-37883C24A9BC}">
      <dsp:nvSpPr>
        <dsp:cNvPr id="0" name=""/>
        <dsp:cNvSpPr/>
      </dsp:nvSpPr>
      <dsp:spPr>
        <a:xfrm>
          <a:off x="0" y="3618040"/>
          <a:ext cx="2192731" cy="568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835906"/>
              <a:satOff val="-15231"/>
              <a:lumOff val="52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32" tIns="56157" rIns="116032" bIns="5615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Celebrate</a:t>
          </a:r>
        </a:p>
      </dsp:txBody>
      <dsp:txXfrm>
        <a:off x="0" y="3618040"/>
        <a:ext cx="2192731" cy="568517"/>
      </dsp:txXfrm>
    </dsp:sp>
    <dsp:sp modelId="{06769C50-19C5-42BD-A53D-0CC6D7A645EC}">
      <dsp:nvSpPr>
        <dsp:cNvPr id="0" name=""/>
        <dsp:cNvSpPr/>
      </dsp:nvSpPr>
      <dsp:spPr>
        <a:xfrm>
          <a:off x="2192731" y="4220669"/>
          <a:ext cx="8770924" cy="568517"/>
        </a:xfrm>
        <a:prstGeom prst="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80" tIns="144403" rIns="170180" bIns="1444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Model positive emotions and interactions </a:t>
          </a:r>
        </a:p>
      </dsp:txBody>
      <dsp:txXfrm>
        <a:off x="2192731" y="4220669"/>
        <a:ext cx="8770924" cy="568517"/>
      </dsp:txXfrm>
    </dsp:sp>
    <dsp:sp modelId="{C52151F2-21BD-4DF2-9704-6AE557D412AB}">
      <dsp:nvSpPr>
        <dsp:cNvPr id="0" name=""/>
        <dsp:cNvSpPr/>
      </dsp:nvSpPr>
      <dsp:spPr>
        <a:xfrm>
          <a:off x="0" y="4220669"/>
          <a:ext cx="2192731" cy="568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32" tIns="56157" rIns="116032" bIns="5615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Model</a:t>
          </a:r>
        </a:p>
      </dsp:txBody>
      <dsp:txXfrm>
        <a:off x="0" y="4220669"/>
        <a:ext cx="2192731" cy="568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1608C-3E6D-45F7-A390-1DAC0448DA10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423D1-679A-4FF3-A6B0-4480A7DB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4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en-US" dirty="0"/>
          </a:p>
        </p:txBody>
      </p:sp>
    </p:spTree>
    <p:extLst>
      <p:ext uri="{BB962C8B-B14F-4D97-AF65-F5344CB8AC3E}">
        <p14:creationId xmlns:p14="http://schemas.microsoft.com/office/powerpoint/2010/main" val="365429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423D1-679A-4FF3-A6B0-4480A7DB62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9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6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11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46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77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7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96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0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8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0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1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9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8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3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89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8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31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0.jpeg"/><Relationship Id="rId5" Type="http://schemas.openxmlformats.org/officeDocument/2006/relationships/tags" Target="../tags/tag10.xml"/><Relationship Id="rId10" Type="http://schemas.openxmlformats.org/officeDocument/2006/relationships/image" Target="../media/image29.jpeg"/><Relationship Id="rId4" Type="http://schemas.openxmlformats.org/officeDocument/2006/relationships/tags" Target="../tags/tag9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23.jpe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2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1.jpeg"/><Relationship Id="rId5" Type="http://schemas.openxmlformats.org/officeDocument/2006/relationships/tags" Target="../tags/tag5.xml"/><Relationship Id="rId10" Type="http://schemas.openxmlformats.org/officeDocument/2006/relationships/image" Target="../media/image20.jpe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69E1-2ADD-4843-A0FD-BB6A8943D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60" y="1122363"/>
            <a:ext cx="7559039" cy="3027360"/>
          </a:xfrm>
        </p:spPr>
        <p:txBody>
          <a:bodyPr>
            <a:normAutofit/>
          </a:bodyPr>
          <a:lstStyle/>
          <a:p>
            <a:r>
              <a:rPr lang="en-US" sz="5000" dirty="0"/>
              <a:t>Anxiety and Depression in youth: </a:t>
            </a:r>
            <a:br>
              <a:rPr lang="en-US" sz="5000" dirty="0"/>
            </a:br>
            <a:r>
              <a:rPr lang="en-US" sz="5000" dirty="0"/>
              <a:t>what you can do to help them.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8F862-BE5B-4FD5-AD40-9D1CB2274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6573" y="4718048"/>
            <a:ext cx="8065293" cy="11080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Marvin Krank 		And  			Lily Krank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313E3A-DD61-411D-8DA7-192541DA5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" y="3581"/>
            <a:ext cx="311150" cy="450850"/>
          </a:xfrm>
          <a:prstGeom prst="rect">
            <a:avLst/>
          </a:prstGeom>
        </p:spPr>
      </p:pic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DEE4C304-690C-7AD7-C62A-10087A22760F}"/>
              </a:ext>
            </a:extLst>
          </p:cNvPr>
          <p:cNvCxnSpPr>
            <a:cxnSpLocks/>
          </p:cNvCxnSpPr>
          <p:nvPr/>
        </p:nvCxnSpPr>
        <p:spPr>
          <a:xfrm>
            <a:off x="3128010" y="4576763"/>
            <a:ext cx="78464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347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8" name="Rectangle 247">
            <a:extLst>
              <a:ext uri="{FF2B5EF4-FFF2-40B4-BE49-F238E27FC236}">
                <a16:creationId xmlns:a16="http://schemas.microsoft.com/office/drawing/2014/main" id="{C6270675-9512-4978-8583-36659256E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C3385-3BD2-4AA6-9EBB-AD30D7D5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319" y="136386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Early signs of Depression</a:t>
            </a:r>
          </a:p>
        </p:txBody>
      </p:sp>
      <p:graphicFrame>
        <p:nvGraphicFramePr>
          <p:cNvPr id="249" name="Content Placeholder 2">
            <a:extLst>
              <a:ext uri="{FF2B5EF4-FFF2-40B4-BE49-F238E27FC236}">
                <a16:creationId xmlns:a16="http://schemas.microsoft.com/office/drawing/2014/main" id="{617E8FBA-A3FB-949C-004A-8FD93DAEC1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564084"/>
              </p:ext>
            </p:extLst>
          </p:nvPr>
        </p:nvGraphicFramePr>
        <p:xfrm>
          <a:off x="330219" y="1751342"/>
          <a:ext cx="6452007" cy="3655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12502D4-BEC5-0BFB-D19E-44A3A1F236B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742" t="123" r="825" b="6475"/>
          <a:stretch/>
        </p:blipFill>
        <p:spPr>
          <a:xfrm>
            <a:off x="7112444" y="59273"/>
            <a:ext cx="3851084" cy="657530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921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C113195-43EA-4B6A-B281-C0458D926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42" name="Rectangle 141">
              <a:extLst>
                <a:ext uri="{FF2B5EF4-FFF2-40B4-BE49-F238E27FC236}">
                  <a16:creationId xmlns:a16="http://schemas.microsoft.com/office/drawing/2014/main" id="{27DEAF6E-67FE-4877-B38B-0F2BF78576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2">
              <a:extLst>
                <a:ext uri="{FF2B5EF4-FFF2-40B4-BE49-F238E27FC236}">
                  <a16:creationId xmlns:a16="http://schemas.microsoft.com/office/drawing/2014/main" id="{F60C980E-E723-46CF-9296-C7BBA4DB8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8D36904-1712-4C81-B063-66E1D4777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40302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4" name="Rectangle 5">
              <a:extLst>
                <a:ext uri="{FF2B5EF4-FFF2-40B4-BE49-F238E27FC236}">
                  <a16:creationId xmlns:a16="http://schemas.microsoft.com/office/drawing/2014/main" id="{BEA28722-E2AF-4D8D-9E59-65B94630A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" name="Freeform 6">
              <a:extLst>
                <a:ext uri="{FF2B5EF4-FFF2-40B4-BE49-F238E27FC236}">
                  <a16:creationId xmlns:a16="http://schemas.microsoft.com/office/drawing/2014/main" id="{A279E077-7DAF-4B93-BE2C-98F6B13A1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" name="Freeform 7">
              <a:extLst>
                <a:ext uri="{FF2B5EF4-FFF2-40B4-BE49-F238E27FC236}">
                  <a16:creationId xmlns:a16="http://schemas.microsoft.com/office/drawing/2014/main" id="{E78603D6-020D-4269-95E5-2E17499DA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7" name="Rectangle 8">
              <a:extLst>
                <a:ext uri="{FF2B5EF4-FFF2-40B4-BE49-F238E27FC236}">
                  <a16:creationId xmlns:a16="http://schemas.microsoft.com/office/drawing/2014/main" id="{CE9500AA-AB8C-4023-967A-11555F0F4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8" name="Freeform 9">
              <a:extLst>
                <a:ext uri="{FF2B5EF4-FFF2-40B4-BE49-F238E27FC236}">
                  <a16:creationId xmlns:a16="http://schemas.microsoft.com/office/drawing/2014/main" id="{1B716630-BD94-436E-9E9C-5D534092D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9" name="Freeform 10">
              <a:extLst>
                <a:ext uri="{FF2B5EF4-FFF2-40B4-BE49-F238E27FC236}">
                  <a16:creationId xmlns:a16="http://schemas.microsoft.com/office/drawing/2014/main" id="{4CE6FCD2-8177-4A45-88ED-A2B986102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id="{E32BEED2-100A-48B2-B552-07B54EEC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1" name="Freeform 12">
              <a:extLst>
                <a:ext uri="{FF2B5EF4-FFF2-40B4-BE49-F238E27FC236}">
                  <a16:creationId xmlns:a16="http://schemas.microsoft.com/office/drawing/2014/main" id="{839DB29D-A8C6-484A-A747-14733D5B3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2" name="Freeform 13">
              <a:extLst>
                <a:ext uri="{FF2B5EF4-FFF2-40B4-BE49-F238E27FC236}">
                  <a16:creationId xmlns:a16="http://schemas.microsoft.com/office/drawing/2014/main" id="{B1A468B2-ABD1-447D-89DC-7A9CFBBCB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" name="Freeform 14">
              <a:extLst>
                <a:ext uri="{FF2B5EF4-FFF2-40B4-BE49-F238E27FC236}">
                  <a16:creationId xmlns:a16="http://schemas.microsoft.com/office/drawing/2014/main" id="{219C1A45-C8B0-48AE-B5A9-A1B40B43B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" name="Freeform 15">
              <a:extLst>
                <a:ext uri="{FF2B5EF4-FFF2-40B4-BE49-F238E27FC236}">
                  <a16:creationId xmlns:a16="http://schemas.microsoft.com/office/drawing/2014/main" id="{F2910D68-E982-47F7-A53C-ABA0CB34F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5" name="Freeform 16">
              <a:extLst>
                <a:ext uri="{FF2B5EF4-FFF2-40B4-BE49-F238E27FC236}">
                  <a16:creationId xmlns:a16="http://schemas.microsoft.com/office/drawing/2014/main" id="{C4B84BAD-BCB3-4BF2-8A3C-3391BF4AB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6" name="Freeform 17">
              <a:extLst>
                <a:ext uri="{FF2B5EF4-FFF2-40B4-BE49-F238E27FC236}">
                  <a16:creationId xmlns:a16="http://schemas.microsoft.com/office/drawing/2014/main" id="{522D8CE7-E27B-4BAE-962D-AAC0D66E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7" name="Freeform 18">
              <a:extLst>
                <a:ext uri="{FF2B5EF4-FFF2-40B4-BE49-F238E27FC236}">
                  <a16:creationId xmlns:a16="http://schemas.microsoft.com/office/drawing/2014/main" id="{1042B4B5-2D6F-405A-A112-D5F96027E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8" name="Freeform 19">
              <a:extLst>
                <a:ext uri="{FF2B5EF4-FFF2-40B4-BE49-F238E27FC236}">
                  <a16:creationId xmlns:a16="http://schemas.microsoft.com/office/drawing/2014/main" id="{199F606E-DC72-4CAF-AFF2-58FA0121E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9" name="Freeform 20">
              <a:extLst>
                <a:ext uri="{FF2B5EF4-FFF2-40B4-BE49-F238E27FC236}">
                  <a16:creationId xmlns:a16="http://schemas.microsoft.com/office/drawing/2014/main" id="{C949CB30-1690-4B14-954A-4FA9637C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0" name="Freeform 21">
              <a:extLst>
                <a:ext uri="{FF2B5EF4-FFF2-40B4-BE49-F238E27FC236}">
                  <a16:creationId xmlns:a16="http://schemas.microsoft.com/office/drawing/2014/main" id="{84EE3B4E-AE37-4F27-B6AC-FF20B9BE3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1" name="Freeform 22">
              <a:extLst>
                <a:ext uri="{FF2B5EF4-FFF2-40B4-BE49-F238E27FC236}">
                  <a16:creationId xmlns:a16="http://schemas.microsoft.com/office/drawing/2014/main" id="{798942D8-2074-4A7F-AD65-7564D8C3B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2" name="Freeform 23">
              <a:extLst>
                <a:ext uri="{FF2B5EF4-FFF2-40B4-BE49-F238E27FC236}">
                  <a16:creationId xmlns:a16="http://schemas.microsoft.com/office/drawing/2014/main" id="{D4324684-C1DE-4AF8-B17D-917AD23FE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3" name="Freeform 24">
              <a:extLst>
                <a:ext uri="{FF2B5EF4-FFF2-40B4-BE49-F238E27FC236}">
                  <a16:creationId xmlns:a16="http://schemas.microsoft.com/office/drawing/2014/main" id="{A4C18B6C-86CE-40F9-919C-9490AD3E3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" name="Freeform 25">
              <a:extLst>
                <a:ext uri="{FF2B5EF4-FFF2-40B4-BE49-F238E27FC236}">
                  <a16:creationId xmlns:a16="http://schemas.microsoft.com/office/drawing/2014/main" id="{72DB2464-DEE2-4EB2-9FB2-46768EE68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" name="Freeform 26">
              <a:extLst>
                <a:ext uri="{FF2B5EF4-FFF2-40B4-BE49-F238E27FC236}">
                  <a16:creationId xmlns:a16="http://schemas.microsoft.com/office/drawing/2014/main" id="{56E24DAD-4831-4565-ACE0-E7FDBC654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" name="Freeform 27">
              <a:extLst>
                <a:ext uri="{FF2B5EF4-FFF2-40B4-BE49-F238E27FC236}">
                  <a16:creationId xmlns:a16="http://schemas.microsoft.com/office/drawing/2014/main" id="{ADB70D91-E74C-433F-9BCD-587B93561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7" name="Freeform 28">
              <a:extLst>
                <a:ext uri="{FF2B5EF4-FFF2-40B4-BE49-F238E27FC236}">
                  <a16:creationId xmlns:a16="http://schemas.microsoft.com/office/drawing/2014/main" id="{E982042F-EEF5-49A7-87B3-43F929699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8" name="Freeform 29">
              <a:extLst>
                <a:ext uri="{FF2B5EF4-FFF2-40B4-BE49-F238E27FC236}">
                  <a16:creationId xmlns:a16="http://schemas.microsoft.com/office/drawing/2014/main" id="{54806968-8087-4915-B489-2BE793DD2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9" name="Freeform 30">
              <a:extLst>
                <a:ext uri="{FF2B5EF4-FFF2-40B4-BE49-F238E27FC236}">
                  <a16:creationId xmlns:a16="http://schemas.microsoft.com/office/drawing/2014/main" id="{A937487D-58AA-4E9D-966F-85938FA86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0" name="Freeform 31">
              <a:extLst>
                <a:ext uri="{FF2B5EF4-FFF2-40B4-BE49-F238E27FC236}">
                  <a16:creationId xmlns:a16="http://schemas.microsoft.com/office/drawing/2014/main" id="{FDA6755A-0790-476D-86D7-F95215FAD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1" name="Freeform 32">
              <a:extLst>
                <a:ext uri="{FF2B5EF4-FFF2-40B4-BE49-F238E27FC236}">
                  <a16:creationId xmlns:a16="http://schemas.microsoft.com/office/drawing/2014/main" id="{A951E2B3-F005-4EDC-B890-F93D63F12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2" name="Rectangle 33">
              <a:extLst>
                <a:ext uri="{FF2B5EF4-FFF2-40B4-BE49-F238E27FC236}">
                  <a16:creationId xmlns:a16="http://schemas.microsoft.com/office/drawing/2014/main" id="{466F4EF3-7ED2-4EC7-8F76-4AD87CD1E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3" name="Freeform 34">
              <a:extLst>
                <a:ext uri="{FF2B5EF4-FFF2-40B4-BE49-F238E27FC236}">
                  <a16:creationId xmlns:a16="http://schemas.microsoft.com/office/drawing/2014/main" id="{521BF1A3-D416-49F9-A1D2-4C7B3218B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" name="Freeform 35">
              <a:extLst>
                <a:ext uri="{FF2B5EF4-FFF2-40B4-BE49-F238E27FC236}">
                  <a16:creationId xmlns:a16="http://schemas.microsoft.com/office/drawing/2014/main" id="{F6C16CF8-3F09-4C17-94A6-42BCABB6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5" name="Freeform 36">
              <a:extLst>
                <a:ext uri="{FF2B5EF4-FFF2-40B4-BE49-F238E27FC236}">
                  <a16:creationId xmlns:a16="http://schemas.microsoft.com/office/drawing/2014/main" id="{B667C1A8-CDB1-4FD0-A3F6-0E035C7CA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6" name="Freeform 37">
              <a:extLst>
                <a:ext uri="{FF2B5EF4-FFF2-40B4-BE49-F238E27FC236}">
                  <a16:creationId xmlns:a16="http://schemas.microsoft.com/office/drawing/2014/main" id="{0B2B73AB-248E-49DB-8ED2-3FCB0A0D8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7" name="Freeform 38">
              <a:extLst>
                <a:ext uri="{FF2B5EF4-FFF2-40B4-BE49-F238E27FC236}">
                  <a16:creationId xmlns:a16="http://schemas.microsoft.com/office/drawing/2014/main" id="{8411F083-5CD4-4569-BA08-059B5CA9A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8" name="Freeform 39">
              <a:extLst>
                <a:ext uri="{FF2B5EF4-FFF2-40B4-BE49-F238E27FC236}">
                  <a16:creationId xmlns:a16="http://schemas.microsoft.com/office/drawing/2014/main" id="{AF78C2C2-8584-4B3B-9AF8-E7FF368FA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Freeform 40">
              <a:extLst>
                <a:ext uri="{FF2B5EF4-FFF2-40B4-BE49-F238E27FC236}">
                  <a16:creationId xmlns:a16="http://schemas.microsoft.com/office/drawing/2014/main" id="{40934674-5C07-4146-B556-4A271D996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0" name="Freeform 41">
              <a:extLst>
                <a:ext uri="{FF2B5EF4-FFF2-40B4-BE49-F238E27FC236}">
                  <a16:creationId xmlns:a16="http://schemas.microsoft.com/office/drawing/2014/main" id="{D970276A-A310-41DB-B917-D7D346566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Freeform 42">
              <a:extLst>
                <a:ext uri="{FF2B5EF4-FFF2-40B4-BE49-F238E27FC236}">
                  <a16:creationId xmlns:a16="http://schemas.microsoft.com/office/drawing/2014/main" id="{EEEC747F-78C5-4212-8ACE-BB4B7D248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2" name="Freeform 43">
              <a:extLst>
                <a:ext uri="{FF2B5EF4-FFF2-40B4-BE49-F238E27FC236}">
                  <a16:creationId xmlns:a16="http://schemas.microsoft.com/office/drawing/2014/main" id="{821AE83F-022D-41AF-A219-992ACE1E0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Freeform 44">
              <a:extLst>
                <a:ext uri="{FF2B5EF4-FFF2-40B4-BE49-F238E27FC236}">
                  <a16:creationId xmlns:a16="http://schemas.microsoft.com/office/drawing/2014/main" id="{EF049934-C636-4279-91F0-ED3121923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" name="Rectangle 45">
              <a:extLst>
                <a:ext uri="{FF2B5EF4-FFF2-40B4-BE49-F238E27FC236}">
                  <a16:creationId xmlns:a16="http://schemas.microsoft.com/office/drawing/2014/main" id="{8588DF1D-2DD2-499F-9384-29C92277F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" name="Freeform 46">
              <a:extLst>
                <a:ext uri="{FF2B5EF4-FFF2-40B4-BE49-F238E27FC236}">
                  <a16:creationId xmlns:a16="http://schemas.microsoft.com/office/drawing/2014/main" id="{DF555F2B-5E3D-438F-89A8-EABA91A72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Freeform 47">
              <a:extLst>
                <a:ext uri="{FF2B5EF4-FFF2-40B4-BE49-F238E27FC236}">
                  <a16:creationId xmlns:a16="http://schemas.microsoft.com/office/drawing/2014/main" id="{006B22A5-B971-42EE-9141-E65B4EF26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7" name="Freeform 48">
              <a:extLst>
                <a:ext uri="{FF2B5EF4-FFF2-40B4-BE49-F238E27FC236}">
                  <a16:creationId xmlns:a16="http://schemas.microsoft.com/office/drawing/2014/main" id="{3AA529FD-59E0-4B70-94C1-D0541A63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8" name="Freeform 49">
              <a:extLst>
                <a:ext uri="{FF2B5EF4-FFF2-40B4-BE49-F238E27FC236}">
                  <a16:creationId xmlns:a16="http://schemas.microsoft.com/office/drawing/2014/main" id="{ABAFA9C1-3649-4F7F-81D0-69DF79195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9" name="Freeform 50">
              <a:extLst>
                <a:ext uri="{FF2B5EF4-FFF2-40B4-BE49-F238E27FC236}">
                  <a16:creationId xmlns:a16="http://schemas.microsoft.com/office/drawing/2014/main" id="{D3CCFACE-F8B9-45E4-8F31-797E1C677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0" name="Freeform 51">
              <a:extLst>
                <a:ext uri="{FF2B5EF4-FFF2-40B4-BE49-F238E27FC236}">
                  <a16:creationId xmlns:a16="http://schemas.microsoft.com/office/drawing/2014/main" id="{D9F7B9DB-1C45-4CD5-A025-F49F84F12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1" name="Freeform 52">
              <a:extLst>
                <a:ext uri="{FF2B5EF4-FFF2-40B4-BE49-F238E27FC236}">
                  <a16:creationId xmlns:a16="http://schemas.microsoft.com/office/drawing/2014/main" id="{3E76F16C-AE46-486F-B365-837F8E2AD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Freeform 53">
              <a:extLst>
                <a:ext uri="{FF2B5EF4-FFF2-40B4-BE49-F238E27FC236}">
                  <a16:creationId xmlns:a16="http://schemas.microsoft.com/office/drawing/2014/main" id="{1B26D62F-5620-4D58-B99D-D4149B7D2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3" name="Freeform 54">
              <a:extLst>
                <a:ext uri="{FF2B5EF4-FFF2-40B4-BE49-F238E27FC236}">
                  <a16:creationId xmlns:a16="http://schemas.microsoft.com/office/drawing/2014/main" id="{D7E1F06E-43A3-4960-A8A9-5B5FF2D1E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4" name="Freeform 55">
              <a:extLst>
                <a:ext uri="{FF2B5EF4-FFF2-40B4-BE49-F238E27FC236}">
                  <a16:creationId xmlns:a16="http://schemas.microsoft.com/office/drawing/2014/main" id="{67976099-4433-463C-A8CB-2B2E9522B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5" name="Freeform 56">
              <a:extLst>
                <a:ext uri="{FF2B5EF4-FFF2-40B4-BE49-F238E27FC236}">
                  <a16:creationId xmlns:a16="http://schemas.microsoft.com/office/drawing/2014/main" id="{48D4F79B-7C11-4960-8519-A1987A346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6" name="Freeform 57">
              <a:extLst>
                <a:ext uri="{FF2B5EF4-FFF2-40B4-BE49-F238E27FC236}">
                  <a16:creationId xmlns:a16="http://schemas.microsoft.com/office/drawing/2014/main" id="{701CA4FF-5ECD-40A8-8795-F72A2EF6F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7" name="Freeform 58">
              <a:extLst>
                <a:ext uri="{FF2B5EF4-FFF2-40B4-BE49-F238E27FC236}">
                  <a16:creationId xmlns:a16="http://schemas.microsoft.com/office/drawing/2014/main" id="{7593ABCC-9855-4EB5-9344-0FA5E1F20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8EC27A-4F9E-42A7-957A-9B4A5EB3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353" y="618518"/>
            <a:ext cx="5155140" cy="1448407"/>
          </a:xfrm>
        </p:spPr>
        <p:txBody>
          <a:bodyPr>
            <a:normAutofit/>
          </a:bodyPr>
          <a:lstStyle/>
          <a:p>
            <a:pPr lvl="0"/>
            <a:r>
              <a:rPr lang="en-US" sz="3300" kern="1200" cap="all" baseline="0">
                <a:effectLst/>
                <a:latin typeface="+mj-lt"/>
                <a:ea typeface="+mj-ea"/>
                <a:cs typeface="+mj-cs"/>
              </a:rPr>
              <a:t>Causes of hopelessness and Depression </a:t>
            </a:r>
            <a:endParaRPr lang="en-US" sz="3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261CF-B053-42DF-BFF3-26AE345615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360" r="-1" b="-1"/>
          <a:stretch/>
        </p:blipFill>
        <p:spPr>
          <a:xfrm>
            <a:off x="-5597" y="1"/>
            <a:ext cx="6101597" cy="3427413"/>
          </a:xfrm>
          <a:custGeom>
            <a:avLst/>
            <a:gdLst/>
            <a:ahLst/>
            <a:cxnLst/>
            <a:rect l="l" t="t" r="r" b="b"/>
            <a:pathLst>
              <a:path w="6101597" h="3427413">
                <a:moveTo>
                  <a:pt x="0" y="0"/>
                </a:moveTo>
                <a:lnTo>
                  <a:pt x="6101597" y="0"/>
                </a:lnTo>
                <a:lnTo>
                  <a:pt x="6101597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05D597-07DD-4CD6-ACB8-5D2938701E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611" r="2" b="10900"/>
          <a:stretch/>
        </p:blipFill>
        <p:spPr>
          <a:xfrm>
            <a:off x="-5597" y="3427414"/>
            <a:ext cx="6101597" cy="3430587"/>
          </a:xfrm>
          <a:custGeom>
            <a:avLst/>
            <a:gdLst/>
            <a:ahLst/>
            <a:cxnLst/>
            <a:rect l="l" t="t" r="r" b="b"/>
            <a:pathLst>
              <a:path w="6101597" h="3430587">
                <a:moveTo>
                  <a:pt x="0" y="0"/>
                </a:moveTo>
                <a:lnTo>
                  <a:pt x="6101597" y="0"/>
                </a:lnTo>
                <a:lnTo>
                  <a:pt x="6101597" y="3430587"/>
                </a:lnTo>
                <a:lnTo>
                  <a:pt x="0" y="3430587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D09E7-DD9E-45B3-859C-4C30F9A02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352" y="2249487"/>
            <a:ext cx="4413737" cy="354171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Negative thinking</a:t>
            </a:r>
          </a:p>
          <a:p>
            <a:pPr lvl="0"/>
            <a:r>
              <a:rPr lang="en-US" dirty="0"/>
              <a:t>Stressful life experiences </a:t>
            </a:r>
          </a:p>
          <a:p>
            <a:pPr lvl="0"/>
            <a:r>
              <a:rPr lang="en-US" dirty="0"/>
              <a:t>Failures e.g. academic/social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2B1ACDB1-A7EB-4159-B316-A230683B7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3354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AA825E81-DC4F-4A95-86BA-8FD9D6388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6101597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0781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03" name="Picture 2">
            <a:extLst>
              <a:ext uri="{FF2B5EF4-FFF2-40B4-BE49-F238E27FC236}">
                <a16:creationId xmlns:a16="http://schemas.microsoft.com/office/drawing/2014/main" id="{42A62C1E-C074-4B9F-A126-5A6EB8091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2104" name="Group 42103">
            <a:extLst>
              <a:ext uri="{FF2B5EF4-FFF2-40B4-BE49-F238E27FC236}">
                <a16:creationId xmlns:a16="http://schemas.microsoft.com/office/drawing/2014/main" id="{AFAAC72B-1468-4A61-818C-9D6740A34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2105" name="Rectangle 5">
              <a:extLst>
                <a:ext uri="{FF2B5EF4-FFF2-40B4-BE49-F238E27FC236}">
                  <a16:creationId xmlns:a16="http://schemas.microsoft.com/office/drawing/2014/main" id="{DE7BA23F-CC7D-4F24-AA5D-87499F598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06" name="Freeform 6">
              <a:extLst>
                <a:ext uri="{FF2B5EF4-FFF2-40B4-BE49-F238E27FC236}">
                  <a16:creationId xmlns:a16="http://schemas.microsoft.com/office/drawing/2014/main" id="{01DA9AA6-9ED7-44A9-B89A-11D0F25AE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07" name="Freeform 7">
              <a:extLst>
                <a:ext uri="{FF2B5EF4-FFF2-40B4-BE49-F238E27FC236}">
                  <a16:creationId xmlns:a16="http://schemas.microsoft.com/office/drawing/2014/main" id="{A01F0F80-5D96-4187-B1CF-7B7431005C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08" name="Rectangle 8">
              <a:extLst>
                <a:ext uri="{FF2B5EF4-FFF2-40B4-BE49-F238E27FC236}">
                  <a16:creationId xmlns:a16="http://schemas.microsoft.com/office/drawing/2014/main" id="{91BC74D8-180D-4752-8DB9-505286F1A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09" name="Freeform 9">
              <a:extLst>
                <a:ext uri="{FF2B5EF4-FFF2-40B4-BE49-F238E27FC236}">
                  <a16:creationId xmlns:a16="http://schemas.microsoft.com/office/drawing/2014/main" id="{2BE69DAC-23FF-40E7-85CE-FBD085B37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10" name="Freeform 10">
              <a:extLst>
                <a:ext uri="{FF2B5EF4-FFF2-40B4-BE49-F238E27FC236}">
                  <a16:creationId xmlns:a16="http://schemas.microsoft.com/office/drawing/2014/main" id="{382513DE-28E5-4321-8AD8-DFF9A5D8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11" name="Freeform 11">
              <a:extLst>
                <a:ext uri="{FF2B5EF4-FFF2-40B4-BE49-F238E27FC236}">
                  <a16:creationId xmlns:a16="http://schemas.microsoft.com/office/drawing/2014/main" id="{AB55DF4F-428E-4489-BE27-817642043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12" name="Freeform 12">
              <a:extLst>
                <a:ext uri="{FF2B5EF4-FFF2-40B4-BE49-F238E27FC236}">
                  <a16:creationId xmlns:a16="http://schemas.microsoft.com/office/drawing/2014/main" id="{1B7FA976-0B14-4F79-8941-DE4DBC021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13" name="Freeform 13">
              <a:extLst>
                <a:ext uri="{FF2B5EF4-FFF2-40B4-BE49-F238E27FC236}">
                  <a16:creationId xmlns:a16="http://schemas.microsoft.com/office/drawing/2014/main" id="{CEFDC5BE-6BCF-4416-9519-1BD9689B7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14" name="Freeform 14">
              <a:extLst>
                <a:ext uri="{FF2B5EF4-FFF2-40B4-BE49-F238E27FC236}">
                  <a16:creationId xmlns:a16="http://schemas.microsoft.com/office/drawing/2014/main" id="{FDB8EB04-E349-4D57-BBB2-92BFE4450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15" name="Freeform 15">
              <a:extLst>
                <a:ext uri="{FF2B5EF4-FFF2-40B4-BE49-F238E27FC236}">
                  <a16:creationId xmlns:a16="http://schemas.microsoft.com/office/drawing/2014/main" id="{7D4FB99B-8938-4DEB-A48C-3BE646BA6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16" name="Freeform 16">
              <a:extLst>
                <a:ext uri="{FF2B5EF4-FFF2-40B4-BE49-F238E27FC236}">
                  <a16:creationId xmlns:a16="http://schemas.microsoft.com/office/drawing/2014/main" id="{668F5E6F-41A9-43EC-993A-5521B263D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17" name="Freeform 17">
              <a:extLst>
                <a:ext uri="{FF2B5EF4-FFF2-40B4-BE49-F238E27FC236}">
                  <a16:creationId xmlns:a16="http://schemas.microsoft.com/office/drawing/2014/main" id="{5A1F62AA-D053-4902-92FF-68F46F1AE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18" name="Freeform 18">
              <a:extLst>
                <a:ext uri="{FF2B5EF4-FFF2-40B4-BE49-F238E27FC236}">
                  <a16:creationId xmlns:a16="http://schemas.microsoft.com/office/drawing/2014/main" id="{54B35167-8C7F-4B4F-8237-6D71249C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19" name="Freeform 19">
              <a:extLst>
                <a:ext uri="{FF2B5EF4-FFF2-40B4-BE49-F238E27FC236}">
                  <a16:creationId xmlns:a16="http://schemas.microsoft.com/office/drawing/2014/main" id="{5E227694-C57C-4F1D-AF07-8D0EC3F68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20" name="Freeform 20">
              <a:extLst>
                <a:ext uri="{FF2B5EF4-FFF2-40B4-BE49-F238E27FC236}">
                  <a16:creationId xmlns:a16="http://schemas.microsoft.com/office/drawing/2014/main" id="{5839C01B-00BF-4880-B3D7-88C84DD1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21" name="Freeform 21">
              <a:extLst>
                <a:ext uri="{FF2B5EF4-FFF2-40B4-BE49-F238E27FC236}">
                  <a16:creationId xmlns:a16="http://schemas.microsoft.com/office/drawing/2014/main" id="{66C6C7C1-7ACD-4545-BA06-5379AA3CC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22" name="Freeform 22">
              <a:extLst>
                <a:ext uri="{FF2B5EF4-FFF2-40B4-BE49-F238E27FC236}">
                  <a16:creationId xmlns:a16="http://schemas.microsoft.com/office/drawing/2014/main" id="{28491955-6EBA-4E18-A945-B932BF040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23" name="Freeform 23">
              <a:extLst>
                <a:ext uri="{FF2B5EF4-FFF2-40B4-BE49-F238E27FC236}">
                  <a16:creationId xmlns:a16="http://schemas.microsoft.com/office/drawing/2014/main" id="{75E5F549-BC29-4753-AFF3-51A22F953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24" name="Freeform 24">
              <a:extLst>
                <a:ext uri="{FF2B5EF4-FFF2-40B4-BE49-F238E27FC236}">
                  <a16:creationId xmlns:a16="http://schemas.microsoft.com/office/drawing/2014/main" id="{843F9AF2-0061-417E-A0DD-D7C44548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25" name="Freeform 25">
              <a:extLst>
                <a:ext uri="{FF2B5EF4-FFF2-40B4-BE49-F238E27FC236}">
                  <a16:creationId xmlns:a16="http://schemas.microsoft.com/office/drawing/2014/main" id="{441782E9-AB6A-4CF3-9891-3296C9F46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26" name="Freeform 26">
              <a:extLst>
                <a:ext uri="{FF2B5EF4-FFF2-40B4-BE49-F238E27FC236}">
                  <a16:creationId xmlns:a16="http://schemas.microsoft.com/office/drawing/2014/main" id="{0011C945-E97D-4B05-AEF3-C4B7E14C1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27" name="Freeform 27">
              <a:extLst>
                <a:ext uri="{FF2B5EF4-FFF2-40B4-BE49-F238E27FC236}">
                  <a16:creationId xmlns:a16="http://schemas.microsoft.com/office/drawing/2014/main" id="{E027A564-E1CF-4BD2-B2A3-05DFEA1D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28" name="Freeform 28">
              <a:extLst>
                <a:ext uri="{FF2B5EF4-FFF2-40B4-BE49-F238E27FC236}">
                  <a16:creationId xmlns:a16="http://schemas.microsoft.com/office/drawing/2014/main" id="{3EDB7B30-4D98-4873-83A0-409BFA725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29" name="Freeform 29">
              <a:extLst>
                <a:ext uri="{FF2B5EF4-FFF2-40B4-BE49-F238E27FC236}">
                  <a16:creationId xmlns:a16="http://schemas.microsoft.com/office/drawing/2014/main" id="{5213EC14-8315-452D-8459-3D37691A3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30" name="Freeform 30">
              <a:extLst>
                <a:ext uri="{FF2B5EF4-FFF2-40B4-BE49-F238E27FC236}">
                  <a16:creationId xmlns:a16="http://schemas.microsoft.com/office/drawing/2014/main" id="{9A398B2F-C37F-4EEA-A23D-51B55F600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31" name="Freeform 31">
              <a:extLst>
                <a:ext uri="{FF2B5EF4-FFF2-40B4-BE49-F238E27FC236}">
                  <a16:creationId xmlns:a16="http://schemas.microsoft.com/office/drawing/2014/main" id="{FA8C1A2E-3302-4D50-BE7D-4A4BDD25E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32" name="Freeform 32">
              <a:extLst>
                <a:ext uri="{FF2B5EF4-FFF2-40B4-BE49-F238E27FC236}">
                  <a16:creationId xmlns:a16="http://schemas.microsoft.com/office/drawing/2014/main" id="{2B777039-FD88-4624-86A1-2466E07CB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33" name="Rectangle 33">
              <a:extLst>
                <a:ext uri="{FF2B5EF4-FFF2-40B4-BE49-F238E27FC236}">
                  <a16:creationId xmlns:a16="http://schemas.microsoft.com/office/drawing/2014/main" id="{F5BBAC42-91EE-4166-AE92-D9B8E93A6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34" name="Freeform 34">
              <a:extLst>
                <a:ext uri="{FF2B5EF4-FFF2-40B4-BE49-F238E27FC236}">
                  <a16:creationId xmlns:a16="http://schemas.microsoft.com/office/drawing/2014/main" id="{C4F2A499-1D75-4098-A69A-46F1BBCDE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35" name="Freeform 35">
              <a:extLst>
                <a:ext uri="{FF2B5EF4-FFF2-40B4-BE49-F238E27FC236}">
                  <a16:creationId xmlns:a16="http://schemas.microsoft.com/office/drawing/2014/main" id="{BEC3B11A-8CD5-49CE-B430-62523671C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36" name="Freeform 36">
              <a:extLst>
                <a:ext uri="{FF2B5EF4-FFF2-40B4-BE49-F238E27FC236}">
                  <a16:creationId xmlns:a16="http://schemas.microsoft.com/office/drawing/2014/main" id="{6DF23043-CE13-4BD7-A5B1-160E54D2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37" name="Freeform 37">
              <a:extLst>
                <a:ext uri="{FF2B5EF4-FFF2-40B4-BE49-F238E27FC236}">
                  <a16:creationId xmlns:a16="http://schemas.microsoft.com/office/drawing/2014/main" id="{855D1673-334D-4ADA-B7A4-3A93ABA0F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38" name="Freeform 38">
              <a:extLst>
                <a:ext uri="{FF2B5EF4-FFF2-40B4-BE49-F238E27FC236}">
                  <a16:creationId xmlns:a16="http://schemas.microsoft.com/office/drawing/2014/main" id="{A0540102-6F39-4192-B853-36A8304CA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39" name="Freeform 39">
              <a:extLst>
                <a:ext uri="{FF2B5EF4-FFF2-40B4-BE49-F238E27FC236}">
                  <a16:creationId xmlns:a16="http://schemas.microsoft.com/office/drawing/2014/main" id="{FE7B2F63-B5E0-457B-8BDA-296AF0D6D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40" name="Freeform 40">
              <a:extLst>
                <a:ext uri="{FF2B5EF4-FFF2-40B4-BE49-F238E27FC236}">
                  <a16:creationId xmlns:a16="http://schemas.microsoft.com/office/drawing/2014/main" id="{8AE74BF9-DD70-4138-AEA2-9E92FA54C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41" name="Freeform 41">
              <a:extLst>
                <a:ext uri="{FF2B5EF4-FFF2-40B4-BE49-F238E27FC236}">
                  <a16:creationId xmlns:a16="http://schemas.microsoft.com/office/drawing/2014/main" id="{D57F9876-DDD6-4CDB-8CA3-3111229CB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42" name="Freeform 42">
              <a:extLst>
                <a:ext uri="{FF2B5EF4-FFF2-40B4-BE49-F238E27FC236}">
                  <a16:creationId xmlns:a16="http://schemas.microsoft.com/office/drawing/2014/main" id="{D47958BA-B87B-43D9-B93E-988D8F206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43" name="Freeform 43">
              <a:extLst>
                <a:ext uri="{FF2B5EF4-FFF2-40B4-BE49-F238E27FC236}">
                  <a16:creationId xmlns:a16="http://schemas.microsoft.com/office/drawing/2014/main" id="{6803A143-4A93-479A-859F-BC981C5E7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44" name="Freeform 44">
              <a:extLst>
                <a:ext uri="{FF2B5EF4-FFF2-40B4-BE49-F238E27FC236}">
                  <a16:creationId xmlns:a16="http://schemas.microsoft.com/office/drawing/2014/main" id="{5CC5C31E-616F-4351-944F-550BD278E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45" name="Rectangle 45">
              <a:extLst>
                <a:ext uri="{FF2B5EF4-FFF2-40B4-BE49-F238E27FC236}">
                  <a16:creationId xmlns:a16="http://schemas.microsoft.com/office/drawing/2014/main" id="{E8BB0EFF-C194-4679-AEC8-C6FADD255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46" name="Freeform 46">
              <a:extLst>
                <a:ext uri="{FF2B5EF4-FFF2-40B4-BE49-F238E27FC236}">
                  <a16:creationId xmlns:a16="http://schemas.microsoft.com/office/drawing/2014/main" id="{5C5DCB57-D4AE-4565-AC0D-3CADFE7FD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47" name="Freeform 47">
              <a:extLst>
                <a:ext uri="{FF2B5EF4-FFF2-40B4-BE49-F238E27FC236}">
                  <a16:creationId xmlns:a16="http://schemas.microsoft.com/office/drawing/2014/main" id="{93D5FBB1-89CF-4233-BE4A-80A60AA22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48" name="Freeform 48">
              <a:extLst>
                <a:ext uri="{FF2B5EF4-FFF2-40B4-BE49-F238E27FC236}">
                  <a16:creationId xmlns:a16="http://schemas.microsoft.com/office/drawing/2014/main" id="{159AEC9A-0D77-41B5-847A-9DC41199E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49" name="Freeform 49">
              <a:extLst>
                <a:ext uri="{FF2B5EF4-FFF2-40B4-BE49-F238E27FC236}">
                  <a16:creationId xmlns:a16="http://schemas.microsoft.com/office/drawing/2014/main" id="{ED3F4044-CEFD-495A-8475-FC1A31C7C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50" name="Freeform 50">
              <a:extLst>
                <a:ext uri="{FF2B5EF4-FFF2-40B4-BE49-F238E27FC236}">
                  <a16:creationId xmlns:a16="http://schemas.microsoft.com/office/drawing/2014/main" id="{F757E84F-F23F-433B-AFFC-2458F7958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51" name="Freeform 51">
              <a:extLst>
                <a:ext uri="{FF2B5EF4-FFF2-40B4-BE49-F238E27FC236}">
                  <a16:creationId xmlns:a16="http://schemas.microsoft.com/office/drawing/2014/main" id="{B5299AC1-77AA-4E3B-9906-E74667C2F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52" name="Freeform 52">
              <a:extLst>
                <a:ext uri="{FF2B5EF4-FFF2-40B4-BE49-F238E27FC236}">
                  <a16:creationId xmlns:a16="http://schemas.microsoft.com/office/drawing/2014/main" id="{04ACF07A-AC80-4798-80C1-12A206946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53" name="Freeform 53">
              <a:extLst>
                <a:ext uri="{FF2B5EF4-FFF2-40B4-BE49-F238E27FC236}">
                  <a16:creationId xmlns:a16="http://schemas.microsoft.com/office/drawing/2014/main" id="{26021A8B-6608-47E6-BCA3-604B36A79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54" name="Freeform 54">
              <a:extLst>
                <a:ext uri="{FF2B5EF4-FFF2-40B4-BE49-F238E27FC236}">
                  <a16:creationId xmlns:a16="http://schemas.microsoft.com/office/drawing/2014/main" id="{304A353F-3DAA-4EAF-B03C-894303825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55" name="Freeform 55">
              <a:extLst>
                <a:ext uri="{FF2B5EF4-FFF2-40B4-BE49-F238E27FC236}">
                  <a16:creationId xmlns:a16="http://schemas.microsoft.com/office/drawing/2014/main" id="{41725314-ECC6-43BA-942E-59B57436D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56" name="Freeform 56">
              <a:extLst>
                <a:ext uri="{FF2B5EF4-FFF2-40B4-BE49-F238E27FC236}">
                  <a16:creationId xmlns:a16="http://schemas.microsoft.com/office/drawing/2014/main" id="{6D630F64-A97A-4544-9770-C7A59B041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57" name="Freeform 57">
              <a:extLst>
                <a:ext uri="{FF2B5EF4-FFF2-40B4-BE49-F238E27FC236}">
                  <a16:creationId xmlns:a16="http://schemas.microsoft.com/office/drawing/2014/main" id="{409BC0A2-5953-4975-BDAA-05BC3002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58" name="Freeform 58">
              <a:extLst>
                <a:ext uri="{FF2B5EF4-FFF2-40B4-BE49-F238E27FC236}">
                  <a16:creationId xmlns:a16="http://schemas.microsoft.com/office/drawing/2014/main" id="{BD1C4CCF-2F20-4FC7-B197-1C6478471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76C7A88A-6F77-4F61-ADC8-D75FE193B839}"/>
              </a:ext>
            </a:extLst>
          </p:cNvPr>
          <p:cNvSpPr txBox="1">
            <a:spLocks noRot="1" noChangeArrowheads="1"/>
          </p:cNvSpPr>
          <p:nvPr>
            <p:custDataLst>
              <p:tags r:id="rId1"/>
            </p:custDataLst>
          </p:nvPr>
        </p:nvSpPr>
        <p:spPr>
          <a:xfrm>
            <a:off x="1836308" y="4364035"/>
            <a:ext cx="8831692" cy="840848"/>
          </a:xfrm>
          <a:prstGeom prst="rect">
            <a:avLst/>
          </a:prstGeom>
          <a:solidFill>
            <a:srgbClr val="D3594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base">
              <a:spcAft>
                <a:spcPts val="600"/>
              </a:spcAft>
              <a:defRPr/>
            </a:pPr>
            <a:r>
              <a:rPr lang="en-US" altLang="en-US" sz="4800" b="1" cap="all" dirty="0"/>
              <a:t>Negative Thinking (NT)</a:t>
            </a:r>
          </a:p>
        </p:txBody>
      </p:sp>
      <p:sp>
        <p:nvSpPr>
          <p:cNvPr id="42159" name="Round Diagonal Corner Rectangle 6">
            <a:extLst>
              <a:ext uri="{FF2B5EF4-FFF2-40B4-BE49-F238E27FC236}">
                <a16:creationId xmlns:a16="http://schemas.microsoft.com/office/drawing/2014/main" id="{98F6821F-C46B-4236-BF82-0110C907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9" name="Picture 11" descr="Image result for isolated tee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111"/>
          <a:stretch/>
        </p:blipFill>
        <p:spPr bwMode="auto">
          <a:xfrm>
            <a:off x="987014" y="951493"/>
            <a:ext cx="3310219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9" descr="Image result for teen drinking alon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r="31097" b="2"/>
          <a:stretch/>
        </p:blipFill>
        <p:spPr bwMode="auto">
          <a:xfrm>
            <a:off x="4449025" y="951493"/>
            <a:ext cx="3319744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7" descr="Image result for teen drinking alon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4" r="3672" b="-1"/>
          <a:stretch/>
        </p:blipFill>
        <p:spPr bwMode="auto">
          <a:xfrm>
            <a:off x="7920560" y="951493"/>
            <a:ext cx="3319744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C28552AD-4F94-542B-370B-B7722BD211EA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90595" y="5353647"/>
            <a:ext cx="26122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2800" b="1" dirty="0">
                <a:solidFill>
                  <a:srgbClr val="E3516B"/>
                </a:solidFill>
                <a:latin typeface="+mn-lt"/>
              </a:rPr>
              <a:t>Hopelessness/</a:t>
            </a:r>
            <a:br>
              <a:rPr lang="en-GB" altLang="en-US" sz="2800" b="1" dirty="0">
                <a:solidFill>
                  <a:srgbClr val="E3516B"/>
                </a:solidFill>
                <a:latin typeface="+mn-lt"/>
              </a:rPr>
            </a:br>
            <a:r>
              <a:rPr lang="en-GB" altLang="en-US" sz="2800" b="1" dirty="0">
                <a:solidFill>
                  <a:srgbClr val="E3516B"/>
                </a:solidFill>
                <a:latin typeface="+mn-lt"/>
              </a:rPr>
              <a:t>Depression </a:t>
            </a:r>
            <a:br>
              <a:rPr lang="en-GB" altLang="en-US" sz="2800" b="1" dirty="0">
                <a:solidFill>
                  <a:srgbClr val="E3516B"/>
                </a:solidFill>
                <a:latin typeface="+mn-lt"/>
              </a:rPr>
            </a:br>
            <a:br>
              <a:rPr lang="en-GB" altLang="en-US" sz="2800" b="1" dirty="0">
                <a:solidFill>
                  <a:srgbClr val="FF0066"/>
                </a:solidFill>
                <a:latin typeface="+mn-lt"/>
              </a:rPr>
            </a:br>
            <a:endParaRPr lang="en-GB" altLang="en-US" sz="28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566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133FA-ABB1-4ECE-A247-6365C5BC1E5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Early Signs of negative</a:t>
            </a:r>
            <a:r>
              <a:rPr lang="en-US" baseline="0" dirty="0"/>
              <a:t> thinking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42EF-F50E-4E1E-B094-5F15B5835AD2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“I feel like I am a failure”</a:t>
            </a:r>
          </a:p>
          <a:p>
            <a:r>
              <a:rPr lang="en-US" dirty="0"/>
              <a:t>“I am </a:t>
            </a:r>
            <a:r>
              <a:rPr lang="en-US" u="sng" dirty="0"/>
              <a:t>not</a:t>
            </a:r>
            <a:r>
              <a:rPr lang="en-US" dirty="0"/>
              <a:t> happy”</a:t>
            </a:r>
          </a:p>
          <a:p>
            <a:r>
              <a:rPr lang="en-US" dirty="0"/>
              <a:t>“My future will be disappointing”</a:t>
            </a:r>
          </a:p>
          <a:p>
            <a:r>
              <a:rPr lang="en-US" dirty="0"/>
              <a:t>“I am </a:t>
            </a:r>
            <a:r>
              <a:rPr lang="en-US" u="sng" dirty="0"/>
              <a:t>not</a:t>
            </a:r>
            <a:r>
              <a:rPr lang="en-US" dirty="0"/>
              <a:t> proud of what I have done”</a:t>
            </a:r>
          </a:p>
          <a:p>
            <a:r>
              <a:rPr lang="en-US" dirty="0"/>
              <a:t>“I am not good enough for anyone”</a:t>
            </a:r>
          </a:p>
          <a:p>
            <a:r>
              <a:rPr lang="en-US" dirty="0"/>
              <a:t>“No one likes me”</a:t>
            </a:r>
          </a:p>
          <a:p>
            <a:r>
              <a:rPr lang="en-US" dirty="0"/>
              <a:t>“I don’t like myself”</a:t>
            </a:r>
          </a:p>
        </p:txBody>
      </p:sp>
    </p:spTree>
    <p:extLst>
      <p:ext uri="{BB962C8B-B14F-4D97-AF65-F5344CB8AC3E}">
        <p14:creationId xmlns:p14="http://schemas.microsoft.com/office/powerpoint/2010/main" val="952015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68" name="Rectangle 167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9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3F03FD-B2AC-499C-8B7A-10E1C3B9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en-US" kern="1200" cap="all" baseline="0" dirty="0">
                <a:effectLst/>
                <a:latin typeface="+mj-lt"/>
                <a:ea typeface="+mj-ea"/>
                <a:cs typeface="+mj-cs"/>
              </a:rPr>
              <a:t>How </a:t>
            </a:r>
            <a:r>
              <a:rPr lang="en-US" u="sng" kern="1200" cap="all" baseline="0" dirty="0">
                <a:effectLst/>
                <a:latin typeface="+mj-lt"/>
                <a:ea typeface="+mj-ea"/>
                <a:cs typeface="+mj-cs"/>
              </a:rPr>
              <a:t>our children </a:t>
            </a:r>
            <a:r>
              <a:rPr lang="en-US" kern="1200" cap="all" baseline="0" dirty="0">
                <a:effectLst/>
                <a:latin typeface="+mj-lt"/>
                <a:ea typeface="+mj-ea"/>
                <a:cs typeface="+mj-cs"/>
              </a:rPr>
              <a:t>respond to it is the key</a:t>
            </a:r>
            <a:endParaRPr lang="en-US" dirty="0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3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6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7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8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0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2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7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8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9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0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1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3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4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5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6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7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8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9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1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2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3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9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0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1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2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3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4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DCC19-6EE5-461B-8271-72F5EEED0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pPr lvl="0"/>
            <a:r>
              <a:rPr lang="en-US" kern="1200" cap="all" baseline="0">
                <a:effectLst/>
                <a:latin typeface="+mj-lt"/>
                <a:ea typeface="+mj-ea"/>
                <a:cs typeface="+mj-cs"/>
              </a:rPr>
              <a:t>Coping is how we respond to difficult and challenging situations</a:t>
            </a:r>
          </a:p>
          <a:p>
            <a:pPr lvl="1"/>
            <a:r>
              <a:rPr lang="en-US" cap="all">
                <a:latin typeface="+mj-lt"/>
                <a:ea typeface="+mj-ea"/>
                <a:cs typeface="+mj-cs"/>
              </a:rPr>
              <a:t>Adaptive coping</a:t>
            </a:r>
          </a:p>
          <a:p>
            <a:pPr lvl="1"/>
            <a:r>
              <a:rPr lang="en-US" kern="1200" cap="all" baseline="0">
                <a:effectLst/>
                <a:latin typeface="+mj-lt"/>
                <a:ea typeface="+mj-ea"/>
                <a:cs typeface="+mj-cs"/>
              </a:rPr>
              <a:t>Maladaptive coping</a:t>
            </a:r>
          </a:p>
          <a:p>
            <a:endParaRPr lang="en-US"/>
          </a:p>
        </p:txBody>
      </p:sp>
      <p:pic>
        <p:nvPicPr>
          <p:cNvPr id="162" name="Picture 161" descr="Arrows pointing towards different directions">
            <a:extLst>
              <a:ext uri="{FF2B5EF4-FFF2-40B4-BE49-F238E27FC236}">
                <a16:creationId xmlns:a16="http://schemas.microsoft.com/office/drawing/2014/main" id="{399ACA34-6572-DC0C-C225-AF10E196D6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667" r="28311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21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C4EE-01A0-4233-AFCB-6D6B59E5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Autofit/>
          </a:bodyPr>
          <a:lstStyle/>
          <a:p>
            <a:pPr lvl="0" algn="ctr"/>
            <a:r>
              <a:rPr lang="en-US" sz="4400" kern="1200" cap="all" baseline="0" dirty="0">
                <a:effectLst/>
                <a:latin typeface="+mj-lt"/>
                <a:ea typeface="+mj-ea"/>
                <a:cs typeface="+mj-cs"/>
              </a:rPr>
              <a:t>Maladaptive coping </a:t>
            </a:r>
            <a:br>
              <a:rPr lang="en-US" sz="4400" kern="1200" cap="all" baseline="0" dirty="0">
                <a:effectLst/>
                <a:latin typeface="+mj-lt"/>
                <a:ea typeface="+mj-ea"/>
                <a:cs typeface="+mj-cs"/>
              </a:rPr>
            </a:br>
            <a:r>
              <a:rPr lang="en-US" sz="3500" kern="1200" cap="all" baseline="0" dirty="0">
                <a:effectLst/>
                <a:latin typeface="+mj-lt"/>
                <a:ea typeface="+mj-ea"/>
                <a:cs typeface="+mj-cs"/>
              </a:rPr>
              <a:t>(makes the problem worse in the future)</a:t>
            </a:r>
            <a:endParaRPr lang="en-US" sz="35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45CBF0-F473-A966-CF59-A05B6C15DC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663550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5347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58E1F-5219-400B-AAB4-2CE375B1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kern="1200" cap="all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Effective coping – positive healthy coping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2CE442-4ABB-A7A9-B356-4EE9CAE16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367113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7883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746F4-D525-4D5C-BC0D-BEEF04B8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051" y="6081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What can parents do to help?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C6E161-A648-D256-8744-8809EC56C8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624115"/>
              </p:ext>
            </p:extLst>
          </p:nvPr>
        </p:nvGraphicFramePr>
        <p:xfrm>
          <a:off x="603504" y="1600200"/>
          <a:ext cx="10963655" cy="4791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8808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9DA728-AE5C-4450-9F86-693B27F1B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531" y="143633"/>
            <a:ext cx="6050713" cy="14785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to do if things just keep getting worse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A77FB-21AC-45F8-8490-EFDD22E35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134" y="1779587"/>
            <a:ext cx="6078453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Get help from counsellors and other health professionals</a:t>
            </a:r>
          </a:p>
          <a:p>
            <a:pPr marL="0" indent="0">
              <a:buNone/>
            </a:pPr>
            <a:r>
              <a:rPr lang="en-US" dirty="0"/>
              <a:t>Learn  to </a:t>
            </a:r>
          </a:p>
          <a:p>
            <a:pPr lvl="1"/>
            <a:r>
              <a:rPr lang="en-US" dirty="0"/>
              <a:t>express emotions </a:t>
            </a:r>
          </a:p>
          <a:p>
            <a:pPr lvl="1"/>
            <a:r>
              <a:rPr lang="en-US" dirty="0"/>
              <a:t>healthy coping skills</a:t>
            </a:r>
          </a:p>
          <a:p>
            <a:pPr lvl="1"/>
            <a:r>
              <a:rPr lang="en-US" dirty="0"/>
              <a:t>suicide prevention</a:t>
            </a:r>
          </a:p>
          <a:p>
            <a:endParaRPr lang="en-US" dirty="0"/>
          </a:p>
        </p:txBody>
      </p:sp>
      <p:pic>
        <p:nvPicPr>
          <p:cNvPr id="5" name="Picture 4" descr="A poster for a counseling session&#10;&#10;Description automatically generated">
            <a:extLst>
              <a:ext uri="{FF2B5EF4-FFF2-40B4-BE49-F238E27FC236}">
                <a16:creationId xmlns:a16="http://schemas.microsoft.com/office/drawing/2014/main" id="{7660C74C-0A57-1890-E432-1D5AD3FDD3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67" t="1469" r="1753" b="-9"/>
          <a:stretch/>
        </p:blipFill>
        <p:spPr>
          <a:xfrm>
            <a:off x="-6612" y="-3"/>
            <a:ext cx="4907796" cy="687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0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E426C-7325-4E56-9B94-C0A316CF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209" y="618518"/>
            <a:ext cx="5877676" cy="1478570"/>
          </a:xfrm>
        </p:spPr>
        <p:txBody>
          <a:bodyPr>
            <a:normAutofit/>
          </a:bodyPr>
          <a:lstStyle/>
          <a:p>
            <a:r>
              <a:rPr lang="en-US"/>
              <a:t>Anxiety and Depression in youth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8E985-A38D-4344-88C3-8C90894AD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209" y="2249487"/>
            <a:ext cx="5877677" cy="3541714"/>
          </a:xfrm>
        </p:spPr>
        <p:txBody>
          <a:bodyPr>
            <a:normAutofit/>
          </a:bodyPr>
          <a:lstStyle/>
          <a:p>
            <a:pPr lvl="0"/>
            <a:r>
              <a:rPr lang="en-US"/>
              <a:t>Mental/emotional health issues often arise in school-aged children</a:t>
            </a:r>
          </a:p>
          <a:p>
            <a:pPr lvl="0"/>
            <a:r>
              <a:rPr lang="en-US"/>
              <a:t>Challenging situations can increase emotional problems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B65005-398B-41E4-9042-C032F2132D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280" r="1" b="1"/>
          <a:stretch/>
        </p:blipFill>
        <p:spPr>
          <a:xfrm>
            <a:off x="20" y="1"/>
            <a:ext cx="4635563" cy="2276475"/>
          </a:xfrm>
          <a:custGeom>
            <a:avLst/>
            <a:gdLst/>
            <a:ahLst/>
            <a:cxnLst/>
            <a:rect l="l" t="t" r="r" b="b"/>
            <a:pathLst>
              <a:path w="4635583" h="3427413">
                <a:moveTo>
                  <a:pt x="0" y="0"/>
                </a:moveTo>
                <a:lnTo>
                  <a:pt x="4635583" y="0"/>
                </a:lnTo>
                <a:lnTo>
                  <a:pt x="4635583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517002-C1E8-4764-9C70-5848529C94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487" r="2" b="16409"/>
          <a:stretch/>
        </p:blipFill>
        <p:spPr>
          <a:xfrm>
            <a:off x="20" y="2285999"/>
            <a:ext cx="4635563" cy="2286001"/>
          </a:xfrm>
          <a:custGeom>
            <a:avLst/>
            <a:gdLst/>
            <a:ahLst/>
            <a:cxnLst/>
            <a:rect l="l" t="t" r="r" b="b"/>
            <a:pathLst>
              <a:path w="4635583" h="3430587">
                <a:moveTo>
                  <a:pt x="0" y="0"/>
                </a:moveTo>
                <a:lnTo>
                  <a:pt x="4635583" y="0"/>
                </a:lnTo>
                <a:lnTo>
                  <a:pt x="4635583" y="3430587"/>
                </a:lnTo>
                <a:lnTo>
                  <a:pt x="0" y="3430587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DCC4A-F36D-4231-A962-3EB343312C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2414" r="1" b="18272"/>
          <a:stretch/>
        </p:blipFill>
        <p:spPr>
          <a:xfrm flipH="1">
            <a:off x="20" y="4572000"/>
            <a:ext cx="4635563" cy="2286001"/>
          </a:xfrm>
          <a:custGeom>
            <a:avLst/>
            <a:gdLst/>
            <a:ahLst/>
            <a:cxnLst/>
            <a:rect l="l" t="t" r="r" b="b"/>
            <a:pathLst>
              <a:path w="4635583" h="3430587">
                <a:moveTo>
                  <a:pt x="0" y="0"/>
                </a:moveTo>
                <a:lnTo>
                  <a:pt x="4635583" y="0"/>
                </a:lnTo>
                <a:lnTo>
                  <a:pt x="4635583" y="3430587"/>
                </a:lnTo>
                <a:lnTo>
                  <a:pt x="0" y="343058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177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6C8BC-659F-4CB2-9A83-2498197F4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-82296"/>
            <a:ext cx="2551176" cy="6940295"/>
          </a:xfrm>
          <a:solidFill>
            <a:srgbClr val="17AAB5">
              <a:alpha val="45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kern="1200" cap="all" baseline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Anxiety</a:t>
            </a:r>
            <a:br>
              <a:rPr lang="en-US" kern="1200" cap="all" baseline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kern="1200" cap="all" baseline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is common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188F8489-4857-F885-8551-BCE1F8A2D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051318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163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CB36E2-262A-4073-9FF4-76CAE6D165F9}"/>
              </a:ext>
            </a:extLst>
          </p:cNvPr>
          <p:cNvSpPr/>
          <p:nvPr/>
        </p:nvSpPr>
        <p:spPr>
          <a:xfrm>
            <a:off x="-87782" y="9525"/>
            <a:ext cx="12279782" cy="12065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CFCBC-E72E-442B-A93E-F091019A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291" y="581819"/>
            <a:ext cx="6501155" cy="66198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/>
              <a:t>Anxiety and Performance</a:t>
            </a:r>
            <a:br>
              <a:rPr lang="en-US" sz="4000" dirty="0"/>
            </a:br>
            <a:r>
              <a:rPr lang="en-US" sz="4000" dirty="0"/>
              <a:t>(Inverted U-shaped curve)</a:t>
            </a:r>
          </a:p>
        </p:txBody>
      </p:sp>
      <p:pic>
        <p:nvPicPr>
          <p:cNvPr id="6" name="Picture 5" descr="A diagram of a performance&#10;&#10;Description automatically generated">
            <a:extLst>
              <a:ext uri="{FF2B5EF4-FFF2-40B4-BE49-F238E27FC236}">
                <a16:creationId xmlns:a16="http://schemas.microsoft.com/office/drawing/2014/main" id="{11D4BE45-ED1A-41FF-9DA2-DC3224F189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568" r="19006" b="2"/>
          <a:stretch/>
        </p:blipFill>
        <p:spPr>
          <a:xfrm>
            <a:off x="3342982" y="1736250"/>
            <a:ext cx="5506035" cy="412321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07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3A08-FF39-4964-893B-C22BE6D0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6" y="0"/>
            <a:ext cx="2816352" cy="6858000"/>
          </a:xfrm>
          <a:solidFill>
            <a:srgbClr val="25B2B5">
              <a:alpha val="48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Early signs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of Anxiety Problems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5CCAA9-799A-6327-593A-01B1918C13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534767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3718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BB943-4F1D-4845-AFBB-C4057394E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34440"/>
          </a:xfrm>
          <a:solidFill>
            <a:srgbClr val="17AAB5">
              <a:alpha val="59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sz="3300">
                <a:solidFill>
                  <a:srgbClr val="FFFFFF"/>
                </a:solidFill>
              </a:rPr>
              <a:t>sources of problematic anxiety</a:t>
            </a:r>
            <a:endParaRPr lang="en-US" sz="3300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064D0D6-EE46-941C-5D98-8E28022AB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462694"/>
              </p:ext>
            </p:extLst>
          </p:nvPr>
        </p:nvGraphicFramePr>
        <p:xfrm>
          <a:off x="2943117" y="1674178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Worried face with solid fill with solid fill">
            <a:extLst>
              <a:ext uri="{FF2B5EF4-FFF2-40B4-BE49-F238E27FC236}">
                <a16:creationId xmlns:a16="http://schemas.microsoft.com/office/drawing/2014/main" id="{08061541-6557-2EAA-0959-6C29665F8A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1840" y="3429000"/>
            <a:ext cx="710184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23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1" name="Picture 2">
            <a:extLst>
              <a:ext uri="{FF2B5EF4-FFF2-40B4-BE49-F238E27FC236}">
                <a16:creationId xmlns:a16="http://schemas.microsoft.com/office/drawing/2014/main" id="{E61C8FFB-D7F6-4A1A-9D7E-2AFD6F78C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73" name="Group 40972">
            <a:extLst>
              <a:ext uri="{FF2B5EF4-FFF2-40B4-BE49-F238E27FC236}">
                <a16:creationId xmlns:a16="http://schemas.microsoft.com/office/drawing/2014/main" id="{B63FC8BF-EB08-477E-9DBC-241BD99A0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0974" name="Rectangle 5">
              <a:extLst>
                <a:ext uri="{FF2B5EF4-FFF2-40B4-BE49-F238E27FC236}">
                  <a16:creationId xmlns:a16="http://schemas.microsoft.com/office/drawing/2014/main" id="{8B4A4BFD-A61E-4D20-8C0E-1444B51CC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75" name="Freeform 6">
              <a:extLst>
                <a:ext uri="{FF2B5EF4-FFF2-40B4-BE49-F238E27FC236}">
                  <a16:creationId xmlns:a16="http://schemas.microsoft.com/office/drawing/2014/main" id="{7F6C34FD-95F6-48E6-89C2-F9D8DCA70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76" name="Freeform 7">
              <a:extLst>
                <a:ext uri="{FF2B5EF4-FFF2-40B4-BE49-F238E27FC236}">
                  <a16:creationId xmlns:a16="http://schemas.microsoft.com/office/drawing/2014/main" id="{2803DEA3-2685-4A46-BBBE-832AFBC5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77" name="Rectangle 8">
              <a:extLst>
                <a:ext uri="{FF2B5EF4-FFF2-40B4-BE49-F238E27FC236}">
                  <a16:creationId xmlns:a16="http://schemas.microsoft.com/office/drawing/2014/main" id="{72E7229F-85ED-4F39-BA4C-F2303DEB1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78" name="Freeform 9">
              <a:extLst>
                <a:ext uri="{FF2B5EF4-FFF2-40B4-BE49-F238E27FC236}">
                  <a16:creationId xmlns:a16="http://schemas.microsoft.com/office/drawing/2014/main" id="{DDE59082-72C3-4961-81F1-27AE03FA7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79" name="Freeform 10">
              <a:extLst>
                <a:ext uri="{FF2B5EF4-FFF2-40B4-BE49-F238E27FC236}">
                  <a16:creationId xmlns:a16="http://schemas.microsoft.com/office/drawing/2014/main" id="{6E6345B3-D7A3-4ED8-B131-A2B0201C6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80" name="Freeform 11">
              <a:extLst>
                <a:ext uri="{FF2B5EF4-FFF2-40B4-BE49-F238E27FC236}">
                  <a16:creationId xmlns:a16="http://schemas.microsoft.com/office/drawing/2014/main" id="{119230C3-190A-4D7D-B8EE-9D271ED85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81" name="Freeform 12">
              <a:extLst>
                <a:ext uri="{FF2B5EF4-FFF2-40B4-BE49-F238E27FC236}">
                  <a16:creationId xmlns:a16="http://schemas.microsoft.com/office/drawing/2014/main" id="{013AB612-4DA5-4EF0-B438-3879A521A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82" name="Freeform 13">
              <a:extLst>
                <a:ext uri="{FF2B5EF4-FFF2-40B4-BE49-F238E27FC236}">
                  <a16:creationId xmlns:a16="http://schemas.microsoft.com/office/drawing/2014/main" id="{D0E3A33A-F799-4D9C-A950-E5252ECA2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83" name="Freeform 14">
              <a:extLst>
                <a:ext uri="{FF2B5EF4-FFF2-40B4-BE49-F238E27FC236}">
                  <a16:creationId xmlns:a16="http://schemas.microsoft.com/office/drawing/2014/main" id="{7584990C-77E8-44D5-9ABF-1A693681AE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84" name="Freeform 15">
              <a:extLst>
                <a:ext uri="{FF2B5EF4-FFF2-40B4-BE49-F238E27FC236}">
                  <a16:creationId xmlns:a16="http://schemas.microsoft.com/office/drawing/2014/main" id="{0BD264AC-126B-4091-A113-25AE5600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85" name="Freeform 16">
              <a:extLst>
                <a:ext uri="{FF2B5EF4-FFF2-40B4-BE49-F238E27FC236}">
                  <a16:creationId xmlns:a16="http://schemas.microsoft.com/office/drawing/2014/main" id="{EE0AD60A-A7CB-492F-8A32-4ADFC2A51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86" name="Freeform 17">
              <a:extLst>
                <a:ext uri="{FF2B5EF4-FFF2-40B4-BE49-F238E27FC236}">
                  <a16:creationId xmlns:a16="http://schemas.microsoft.com/office/drawing/2014/main" id="{472BE961-C309-4F29-92A0-78F730583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87" name="Freeform 18">
              <a:extLst>
                <a:ext uri="{FF2B5EF4-FFF2-40B4-BE49-F238E27FC236}">
                  <a16:creationId xmlns:a16="http://schemas.microsoft.com/office/drawing/2014/main" id="{BAC3F0D7-5E24-4F95-B091-C4C884E3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88" name="Freeform 19">
              <a:extLst>
                <a:ext uri="{FF2B5EF4-FFF2-40B4-BE49-F238E27FC236}">
                  <a16:creationId xmlns:a16="http://schemas.microsoft.com/office/drawing/2014/main" id="{D7FFB211-F2F7-4444-99AD-67B6A2257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89" name="Freeform 20">
              <a:extLst>
                <a:ext uri="{FF2B5EF4-FFF2-40B4-BE49-F238E27FC236}">
                  <a16:creationId xmlns:a16="http://schemas.microsoft.com/office/drawing/2014/main" id="{E7D22BFF-69DE-4C26-959E-38007D8B8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90" name="Freeform 21">
              <a:extLst>
                <a:ext uri="{FF2B5EF4-FFF2-40B4-BE49-F238E27FC236}">
                  <a16:creationId xmlns:a16="http://schemas.microsoft.com/office/drawing/2014/main" id="{BF131BB9-B84F-4EB4-BEE0-D3491486B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91" name="Freeform 22">
              <a:extLst>
                <a:ext uri="{FF2B5EF4-FFF2-40B4-BE49-F238E27FC236}">
                  <a16:creationId xmlns:a16="http://schemas.microsoft.com/office/drawing/2014/main" id="{1BF1979E-49E6-425A-B362-310EA3833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92" name="Freeform 23">
              <a:extLst>
                <a:ext uri="{FF2B5EF4-FFF2-40B4-BE49-F238E27FC236}">
                  <a16:creationId xmlns:a16="http://schemas.microsoft.com/office/drawing/2014/main" id="{EE0FC7A6-C966-4F65-916C-AFBE2A44F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93" name="Freeform 24">
              <a:extLst>
                <a:ext uri="{FF2B5EF4-FFF2-40B4-BE49-F238E27FC236}">
                  <a16:creationId xmlns:a16="http://schemas.microsoft.com/office/drawing/2014/main" id="{A7FE8DB7-4322-40FC-9892-30BBC0E0B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94" name="Freeform 25">
              <a:extLst>
                <a:ext uri="{FF2B5EF4-FFF2-40B4-BE49-F238E27FC236}">
                  <a16:creationId xmlns:a16="http://schemas.microsoft.com/office/drawing/2014/main" id="{7F69C2A1-E8E6-4C6C-B341-2C52E8D9E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95" name="Freeform 26">
              <a:extLst>
                <a:ext uri="{FF2B5EF4-FFF2-40B4-BE49-F238E27FC236}">
                  <a16:creationId xmlns:a16="http://schemas.microsoft.com/office/drawing/2014/main" id="{0F1BFC80-2254-492D-B5E5-535761153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96" name="Freeform 27">
              <a:extLst>
                <a:ext uri="{FF2B5EF4-FFF2-40B4-BE49-F238E27FC236}">
                  <a16:creationId xmlns:a16="http://schemas.microsoft.com/office/drawing/2014/main" id="{369B0736-D8B9-4EC4-B1C8-AA8731D16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97" name="Freeform 28">
              <a:extLst>
                <a:ext uri="{FF2B5EF4-FFF2-40B4-BE49-F238E27FC236}">
                  <a16:creationId xmlns:a16="http://schemas.microsoft.com/office/drawing/2014/main" id="{36C2B0A7-3EE7-4890-8E4B-B59086A2B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98" name="Freeform 29">
              <a:extLst>
                <a:ext uri="{FF2B5EF4-FFF2-40B4-BE49-F238E27FC236}">
                  <a16:creationId xmlns:a16="http://schemas.microsoft.com/office/drawing/2014/main" id="{CD3E4BAA-64B6-4059-9B0B-83114CB3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99" name="Freeform 30">
              <a:extLst>
                <a:ext uri="{FF2B5EF4-FFF2-40B4-BE49-F238E27FC236}">
                  <a16:creationId xmlns:a16="http://schemas.microsoft.com/office/drawing/2014/main" id="{2E1F2D13-EB97-48F7-BEEF-405E0C5C1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00" name="Freeform 31">
              <a:extLst>
                <a:ext uri="{FF2B5EF4-FFF2-40B4-BE49-F238E27FC236}">
                  <a16:creationId xmlns:a16="http://schemas.microsoft.com/office/drawing/2014/main" id="{A209EE56-61E9-4B41-B896-BB9D95FA1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01" name="Freeform 32">
              <a:extLst>
                <a:ext uri="{FF2B5EF4-FFF2-40B4-BE49-F238E27FC236}">
                  <a16:creationId xmlns:a16="http://schemas.microsoft.com/office/drawing/2014/main" id="{4081C9A3-54DF-4ED1-97B9-04FFD6F4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02" name="Rectangle 33">
              <a:extLst>
                <a:ext uri="{FF2B5EF4-FFF2-40B4-BE49-F238E27FC236}">
                  <a16:creationId xmlns:a16="http://schemas.microsoft.com/office/drawing/2014/main" id="{7C4B8CBC-248B-41F3-AB7E-301A54555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03" name="Freeform 34">
              <a:extLst>
                <a:ext uri="{FF2B5EF4-FFF2-40B4-BE49-F238E27FC236}">
                  <a16:creationId xmlns:a16="http://schemas.microsoft.com/office/drawing/2014/main" id="{B5FB4B92-D64C-471B-80B8-97FC372DF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04" name="Freeform 35">
              <a:extLst>
                <a:ext uri="{FF2B5EF4-FFF2-40B4-BE49-F238E27FC236}">
                  <a16:creationId xmlns:a16="http://schemas.microsoft.com/office/drawing/2014/main" id="{78686756-7B93-470E-A1B0-60E46D81C6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05" name="Freeform 36">
              <a:extLst>
                <a:ext uri="{FF2B5EF4-FFF2-40B4-BE49-F238E27FC236}">
                  <a16:creationId xmlns:a16="http://schemas.microsoft.com/office/drawing/2014/main" id="{D918D4D4-1175-409D-BF95-B62D9060A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06" name="Freeform 37">
              <a:extLst>
                <a:ext uri="{FF2B5EF4-FFF2-40B4-BE49-F238E27FC236}">
                  <a16:creationId xmlns:a16="http://schemas.microsoft.com/office/drawing/2014/main" id="{29851EE5-64A7-43A8-8A7C-814C5E469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07" name="Freeform 38">
              <a:extLst>
                <a:ext uri="{FF2B5EF4-FFF2-40B4-BE49-F238E27FC236}">
                  <a16:creationId xmlns:a16="http://schemas.microsoft.com/office/drawing/2014/main" id="{4390DAD0-CE3B-44A3-AE9A-C88588382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08" name="Freeform 39">
              <a:extLst>
                <a:ext uri="{FF2B5EF4-FFF2-40B4-BE49-F238E27FC236}">
                  <a16:creationId xmlns:a16="http://schemas.microsoft.com/office/drawing/2014/main" id="{641568AB-9F6E-4180-84A3-41FF97558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09" name="Freeform 40">
              <a:extLst>
                <a:ext uri="{FF2B5EF4-FFF2-40B4-BE49-F238E27FC236}">
                  <a16:creationId xmlns:a16="http://schemas.microsoft.com/office/drawing/2014/main" id="{465141B8-FB60-4B2E-BEDD-512F23A63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10" name="Freeform 41">
              <a:extLst>
                <a:ext uri="{FF2B5EF4-FFF2-40B4-BE49-F238E27FC236}">
                  <a16:creationId xmlns:a16="http://schemas.microsoft.com/office/drawing/2014/main" id="{49458B2E-DE0D-4C65-982E-7BA7E9BF1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11" name="Freeform 42">
              <a:extLst>
                <a:ext uri="{FF2B5EF4-FFF2-40B4-BE49-F238E27FC236}">
                  <a16:creationId xmlns:a16="http://schemas.microsoft.com/office/drawing/2014/main" id="{9415C78B-E872-4721-BE4A-FA7DEA6EA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12" name="Freeform 43">
              <a:extLst>
                <a:ext uri="{FF2B5EF4-FFF2-40B4-BE49-F238E27FC236}">
                  <a16:creationId xmlns:a16="http://schemas.microsoft.com/office/drawing/2014/main" id="{520A0AE2-A5C2-402A-9306-2A07B441E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13" name="Freeform 44">
              <a:extLst>
                <a:ext uri="{FF2B5EF4-FFF2-40B4-BE49-F238E27FC236}">
                  <a16:creationId xmlns:a16="http://schemas.microsoft.com/office/drawing/2014/main" id="{E6ADFEAC-7594-4FC3-8BE2-320A6621C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14" name="Rectangle 45">
              <a:extLst>
                <a:ext uri="{FF2B5EF4-FFF2-40B4-BE49-F238E27FC236}">
                  <a16:creationId xmlns:a16="http://schemas.microsoft.com/office/drawing/2014/main" id="{810D6E3C-3FC8-4321-963C-1FD85ECBC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15" name="Freeform 46">
              <a:extLst>
                <a:ext uri="{FF2B5EF4-FFF2-40B4-BE49-F238E27FC236}">
                  <a16:creationId xmlns:a16="http://schemas.microsoft.com/office/drawing/2014/main" id="{F0CD2158-DC95-4CD4-8DDB-C76CCEC1D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16" name="Freeform 47">
              <a:extLst>
                <a:ext uri="{FF2B5EF4-FFF2-40B4-BE49-F238E27FC236}">
                  <a16:creationId xmlns:a16="http://schemas.microsoft.com/office/drawing/2014/main" id="{C4198508-7F88-42B8-8ADC-72374FFC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17" name="Freeform 48">
              <a:extLst>
                <a:ext uri="{FF2B5EF4-FFF2-40B4-BE49-F238E27FC236}">
                  <a16:creationId xmlns:a16="http://schemas.microsoft.com/office/drawing/2014/main" id="{67A57D3B-9539-4ABF-AF4D-3CE3766B0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18" name="Freeform 49">
              <a:extLst>
                <a:ext uri="{FF2B5EF4-FFF2-40B4-BE49-F238E27FC236}">
                  <a16:creationId xmlns:a16="http://schemas.microsoft.com/office/drawing/2014/main" id="{DABE98C2-0378-4194-B6F7-F439CDA37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19" name="Freeform 50">
              <a:extLst>
                <a:ext uri="{FF2B5EF4-FFF2-40B4-BE49-F238E27FC236}">
                  <a16:creationId xmlns:a16="http://schemas.microsoft.com/office/drawing/2014/main" id="{9A92F229-E7B2-4C3D-96D0-64FDBCE8E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20" name="Freeform 51">
              <a:extLst>
                <a:ext uri="{FF2B5EF4-FFF2-40B4-BE49-F238E27FC236}">
                  <a16:creationId xmlns:a16="http://schemas.microsoft.com/office/drawing/2014/main" id="{8667BBE3-48F3-4158-AD52-4DD694DED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21" name="Freeform 52">
              <a:extLst>
                <a:ext uri="{FF2B5EF4-FFF2-40B4-BE49-F238E27FC236}">
                  <a16:creationId xmlns:a16="http://schemas.microsoft.com/office/drawing/2014/main" id="{FAA0C439-D89A-4C11-8C80-1EB33DF67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22" name="Freeform 53">
              <a:extLst>
                <a:ext uri="{FF2B5EF4-FFF2-40B4-BE49-F238E27FC236}">
                  <a16:creationId xmlns:a16="http://schemas.microsoft.com/office/drawing/2014/main" id="{B0189034-43EC-4EBF-AD59-D458DC262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23" name="Freeform 54">
              <a:extLst>
                <a:ext uri="{FF2B5EF4-FFF2-40B4-BE49-F238E27FC236}">
                  <a16:creationId xmlns:a16="http://schemas.microsoft.com/office/drawing/2014/main" id="{1196CB4F-95EF-48A8-84AC-C87B39941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24" name="Freeform 55">
              <a:extLst>
                <a:ext uri="{FF2B5EF4-FFF2-40B4-BE49-F238E27FC236}">
                  <a16:creationId xmlns:a16="http://schemas.microsoft.com/office/drawing/2014/main" id="{9B2E7C2A-8E95-4BA2-95B3-F94A61891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25" name="Freeform 56">
              <a:extLst>
                <a:ext uri="{FF2B5EF4-FFF2-40B4-BE49-F238E27FC236}">
                  <a16:creationId xmlns:a16="http://schemas.microsoft.com/office/drawing/2014/main" id="{E439DF20-C773-4299-9648-61C33CDBC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26" name="Freeform 57">
              <a:extLst>
                <a:ext uri="{FF2B5EF4-FFF2-40B4-BE49-F238E27FC236}">
                  <a16:creationId xmlns:a16="http://schemas.microsoft.com/office/drawing/2014/main" id="{6AE94AB4-284F-4574-8B8F-C02501A68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27" name="Freeform 58">
              <a:extLst>
                <a:ext uri="{FF2B5EF4-FFF2-40B4-BE49-F238E27FC236}">
                  <a16:creationId xmlns:a16="http://schemas.microsoft.com/office/drawing/2014/main" id="{15FFBF6C-ADFD-4411-9650-C5FF5D917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1029" name="Group 41028">
            <a:extLst>
              <a:ext uri="{FF2B5EF4-FFF2-40B4-BE49-F238E27FC236}">
                <a16:creationId xmlns:a16="http://schemas.microsoft.com/office/drawing/2014/main" id="{0A6424DD-A489-45BA-A3BB-080C613ED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41030" name="Rectangle 41029">
              <a:extLst>
                <a:ext uri="{FF2B5EF4-FFF2-40B4-BE49-F238E27FC236}">
                  <a16:creationId xmlns:a16="http://schemas.microsoft.com/office/drawing/2014/main" id="{34E0F678-1F01-4137-A300-F724EEAC9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31" name="Picture 2">
              <a:extLst>
                <a:ext uri="{FF2B5EF4-FFF2-40B4-BE49-F238E27FC236}">
                  <a16:creationId xmlns:a16="http://schemas.microsoft.com/office/drawing/2014/main" id="{2B2B4F66-0753-4FB9-BA9B-BE1E3651A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9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033" name="Group 41032">
            <a:extLst>
              <a:ext uri="{FF2B5EF4-FFF2-40B4-BE49-F238E27FC236}">
                <a16:creationId xmlns:a16="http://schemas.microsoft.com/office/drawing/2014/main" id="{1BA8DD16-A36B-455E-B0DD-F2606EF2D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35011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1132" name="Rectangle 5">
              <a:extLst>
                <a:ext uri="{FF2B5EF4-FFF2-40B4-BE49-F238E27FC236}">
                  <a16:creationId xmlns:a16="http://schemas.microsoft.com/office/drawing/2014/main" id="{F71852C7-1038-4205-942B-3468F96DE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35" name="Freeform 6">
              <a:extLst>
                <a:ext uri="{FF2B5EF4-FFF2-40B4-BE49-F238E27FC236}">
                  <a16:creationId xmlns:a16="http://schemas.microsoft.com/office/drawing/2014/main" id="{5C776A38-C908-4C63-9698-BAA5786D2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33" name="Freeform 7">
              <a:extLst>
                <a:ext uri="{FF2B5EF4-FFF2-40B4-BE49-F238E27FC236}">
                  <a16:creationId xmlns:a16="http://schemas.microsoft.com/office/drawing/2014/main" id="{B2D0863E-FA9B-4ACF-8619-2AC1E509F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37" name="Rectangle 8">
              <a:extLst>
                <a:ext uri="{FF2B5EF4-FFF2-40B4-BE49-F238E27FC236}">
                  <a16:creationId xmlns:a16="http://schemas.microsoft.com/office/drawing/2014/main" id="{58B0E4EB-72D4-40B6-B055-6D35CDF80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34" name="Freeform 9">
              <a:extLst>
                <a:ext uri="{FF2B5EF4-FFF2-40B4-BE49-F238E27FC236}">
                  <a16:creationId xmlns:a16="http://schemas.microsoft.com/office/drawing/2014/main" id="{3FBE7D85-6F27-4AB7-984C-2CD0936BC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39" name="Freeform 10">
              <a:extLst>
                <a:ext uri="{FF2B5EF4-FFF2-40B4-BE49-F238E27FC236}">
                  <a16:creationId xmlns:a16="http://schemas.microsoft.com/office/drawing/2014/main" id="{71DA815F-55E6-4780-AA06-AE8D038DC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35" name="Freeform 11">
              <a:extLst>
                <a:ext uri="{FF2B5EF4-FFF2-40B4-BE49-F238E27FC236}">
                  <a16:creationId xmlns:a16="http://schemas.microsoft.com/office/drawing/2014/main" id="{73A78E0C-F885-4DB8-871F-3893C69A3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41" name="Freeform 12">
              <a:extLst>
                <a:ext uri="{FF2B5EF4-FFF2-40B4-BE49-F238E27FC236}">
                  <a16:creationId xmlns:a16="http://schemas.microsoft.com/office/drawing/2014/main" id="{EE8EC396-1AFC-4264-90DA-B32BE6570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36" name="Freeform 13">
              <a:extLst>
                <a:ext uri="{FF2B5EF4-FFF2-40B4-BE49-F238E27FC236}">
                  <a16:creationId xmlns:a16="http://schemas.microsoft.com/office/drawing/2014/main" id="{F2AF3551-4E12-4170-AAFE-B6E50455D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43" name="Freeform 14">
              <a:extLst>
                <a:ext uri="{FF2B5EF4-FFF2-40B4-BE49-F238E27FC236}">
                  <a16:creationId xmlns:a16="http://schemas.microsoft.com/office/drawing/2014/main" id="{7FBB1B18-B74B-4627-8BFB-3D01EB6BC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37" name="Freeform 15">
              <a:extLst>
                <a:ext uri="{FF2B5EF4-FFF2-40B4-BE49-F238E27FC236}">
                  <a16:creationId xmlns:a16="http://schemas.microsoft.com/office/drawing/2014/main" id="{2C40FDCC-12FD-4FF1-99ED-B7119E276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45" name="Freeform 16">
              <a:extLst>
                <a:ext uri="{FF2B5EF4-FFF2-40B4-BE49-F238E27FC236}">
                  <a16:creationId xmlns:a16="http://schemas.microsoft.com/office/drawing/2014/main" id="{2C895E73-390F-4476-B1A7-0A773AB89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46" name="Freeform 17">
              <a:extLst>
                <a:ext uri="{FF2B5EF4-FFF2-40B4-BE49-F238E27FC236}">
                  <a16:creationId xmlns:a16="http://schemas.microsoft.com/office/drawing/2014/main" id="{F8FBC001-14F9-46D3-B9D2-E552F87D9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47" name="Freeform 18">
              <a:extLst>
                <a:ext uri="{FF2B5EF4-FFF2-40B4-BE49-F238E27FC236}">
                  <a16:creationId xmlns:a16="http://schemas.microsoft.com/office/drawing/2014/main" id="{3943D654-46B8-4065-BB1B-1B1E6D4C9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48" name="Freeform 19">
              <a:extLst>
                <a:ext uri="{FF2B5EF4-FFF2-40B4-BE49-F238E27FC236}">
                  <a16:creationId xmlns:a16="http://schemas.microsoft.com/office/drawing/2014/main" id="{F2022431-7100-429A-A774-F68499912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49" name="Freeform 20">
              <a:extLst>
                <a:ext uri="{FF2B5EF4-FFF2-40B4-BE49-F238E27FC236}">
                  <a16:creationId xmlns:a16="http://schemas.microsoft.com/office/drawing/2014/main" id="{EA769A67-B6B0-4982-AE50-15664F1A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50" name="Freeform 21">
              <a:extLst>
                <a:ext uri="{FF2B5EF4-FFF2-40B4-BE49-F238E27FC236}">
                  <a16:creationId xmlns:a16="http://schemas.microsoft.com/office/drawing/2014/main" id="{3536D656-5746-4396-A2F6-BBD0BDA22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51" name="Freeform 22">
              <a:extLst>
                <a:ext uri="{FF2B5EF4-FFF2-40B4-BE49-F238E27FC236}">
                  <a16:creationId xmlns:a16="http://schemas.microsoft.com/office/drawing/2014/main" id="{BF091B13-CE00-4820-A43B-087787820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52" name="Freeform 23">
              <a:extLst>
                <a:ext uri="{FF2B5EF4-FFF2-40B4-BE49-F238E27FC236}">
                  <a16:creationId xmlns:a16="http://schemas.microsoft.com/office/drawing/2014/main" id="{21ED0ED7-96C7-4118-B38D-E4A8AE9CB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53" name="Freeform 24">
              <a:extLst>
                <a:ext uri="{FF2B5EF4-FFF2-40B4-BE49-F238E27FC236}">
                  <a16:creationId xmlns:a16="http://schemas.microsoft.com/office/drawing/2014/main" id="{274EB7AA-5DEA-4626-B135-BF3D0141B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54" name="Freeform 25">
              <a:extLst>
                <a:ext uri="{FF2B5EF4-FFF2-40B4-BE49-F238E27FC236}">
                  <a16:creationId xmlns:a16="http://schemas.microsoft.com/office/drawing/2014/main" id="{AA9317E3-049A-418C-84AA-AFFEFE557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55" name="Freeform 26">
              <a:extLst>
                <a:ext uri="{FF2B5EF4-FFF2-40B4-BE49-F238E27FC236}">
                  <a16:creationId xmlns:a16="http://schemas.microsoft.com/office/drawing/2014/main" id="{F08D894D-4CB5-43B2-8221-873431169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56" name="Freeform 27">
              <a:extLst>
                <a:ext uri="{FF2B5EF4-FFF2-40B4-BE49-F238E27FC236}">
                  <a16:creationId xmlns:a16="http://schemas.microsoft.com/office/drawing/2014/main" id="{0BC09A98-9BCC-460A-9DDB-ED232A608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57" name="Freeform 28">
              <a:extLst>
                <a:ext uri="{FF2B5EF4-FFF2-40B4-BE49-F238E27FC236}">
                  <a16:creationId xmlns:a16="http://schemas.microsoft.com/office/drawing/2014/main" id="{1E5E3F1A-9E98-45F8-A2A7-8B222D9E9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58" name="Freeform 29">
              <a:extLst>
                <a:ext uri="{FF2B5EF4-FFF2-40B4-BE49-F238E27FC236}">
                  <a16:creationId xmlns:a16="http://schemas.microsoft.com/office/drawing/2014/main" id="{E5B5E300-FC4B-44C5-A07E-DB021E378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59" name="Freeform 30">
              <a:extLst>
                <a:ext uri="{FF2B5EF4-FFF2-40B4-BE49-F238E27FC236}">
                  <a16:creationId xmlns:a16="http://schemas.microsoft.com/office/drawing/2014/main" id="{4AE137E1-39F2-4F9E-88A0-2E06D565B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60" name="Freeform 31">
              <a:extLst>
                <a:ext uri="{FF2B5EF4-FFF2-40B4-BE49-F238E27FC236}">
                  <a16:creationId xmlns:a16="http://schemas.microsoft.com/office/drawing/2014/main" id="{10493B32-262B-431C-A9BB-8E6A0A0DB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61" name="Freeform 32">
              <a:extLst>
                <a:ext uri="{FF2B5EF4-FFF2-40B4-BE49-F238E27FC236}">
                  <a16:creationId xmlns:a16="http://schemas.microsoft.com/office/drawing/2014/main" id="{4D580D75-F50E-4A6D-B4A9-958CFC431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62" name="Rectangle 33">
              <a:extLst>
                <a:ext uri="{FF2B5EF4-FFF2-40B4-BE49-F238E27FC236}">
                  <a16:creationId xmlns:a16="http://schemas.microsoft.com/office/drawing/2014/main" id="{7D5619F5-8741-4578-9785-BC14CBEBC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63" name="Freeform 34">
              <a:extLst>
                <a:ext uri="{FF2B5EF4-FFF2-40B4-BE49-F238E27FC236}">
                  <a16:creationId xmlns:a16="http://schemas.microsoft.com/office/drawing/2014/main" id="{C6C159DA-1998-453A-9420-E1C6E1B3A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64" name="Freeform 35">
              <a:extLst>
                <a:ext uri="{FF2B5EF4-FFF2-40B4-BE49-F238E27FC236}">
                  <a16:creationId xmlns:a16="http://schemas.microsoft.com/office/drawing/2014/main" id="{AAA0E06C-1272-4F6D-B176-19243D24E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65" name="Freeform 36">
              <a:extLst>
                <a:ext uri="{FF2B5EF4-FFF2-40B4-BE49-F238E27FC236}">
                  <a16:creationId xmlns:a16="http://schemas.microsoft.com/office/drawing/2014/main" id="{073FC381-5649-44F3-97AC-E60FAB1EF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66" name="Freeform 37">
              <a:extLst>
                <a:ext uri="{FF2B5EF4-FFF2-40B4-BE49-F238E27FC236}">
                  <a16:creationId xmlns:a16="http://schemas.microsoft.com/office/drawing/2014/main" id="{C5D576ED-6990-4C54-A612-0BA7AA297B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67" name="Freeform 38">
              <a:extLst>
                <a:ext uri="{FF2B5EF4-FFF2-40B4-BE49-F238E27FC236}">
                  <a16:creationId xmlns:a16="http://schemas.microsoft.com/office/drawing/2014/main" id="{8C9996D7-0C77-4963-83F9-C742561E3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38" name="Freeform 39">
              <a:extLst>
                <a:ext uri="{FF2B5EF4-FFF2-40B4-BE49-F238E27FC236}">
                  <a16:creationId xmlns:a16="http://schemas.microsoft.com/office/drawing/2014/main" id="{A8432E21-E200-4F3E-8FC0-26EF01C2B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39" name="Freeform 40">
              <a:extLst>
                <a:ext uri="{FF2B5EF4-FFF2-40B4-BE49-F238E27FC236}">
                  <a16:creationId xmlns:a16="http://schemas.microsoft.com/office/drawing/2014/main" id="{05303D93-06F9-4161-B2C9-55B84ECF1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40" name="Freeform 41">
              <a:extLst>
                <a:ext uri="{FF2B5EF4-FFF2-40B4-BE49-F238E27FC236}">
                  <a16:creationId xmlns:a16="http://schemas.microsoft.com/office/drawing/2014/main" id="{1B621D28-C354-4AC9-97E4-35B935966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41" name="Freeform 42">
              <a:extLst>
                <a:ext uri="{FF2B5EF4-FFF2-40B4-BE49-F238E27FC236}">
                  <a16:creationId xmlns:a16="http://schemas.microsoft.com/office/drawing/2014/main" id="{232C21C9-38BE-4D7A-AC61-C74FD9D98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42" name="Freeform 43">
              <a:extLst>
                <a:ext uri="{FF2B5EF4-FFF2-40B4-BE49-F238E27FC236}">
                  <a16:creationId xmlns:a16="http://schemas.microsoft.com/office/drawing/2014/main" id="{35AEC3ED-BF8A-4F48-83E2-D6C726DC9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43" name="Freeform 44">
              <a:extLst>
                <a:ext uri="{FF2B5EF4-FFF2-40B4-BE49-F238E27FC236}">
                  <a16:creationId xmlns:a16="http://schemas.microsoft.com/office/drawing/2014/main" id="{B0D59260-D3E0-4183-80DA-3837E2AA5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44" name="Rectangle 45">
              <a:extLst>
                <a:ext uri="{FF2B5EF4-FFF2-40B4-BE49-F238E27FC236}">
                  <a16:creationId xmlns:a16="http://schemas.microsoft.com/office/drawing/2014/main" id="{E4ADD1A1-882F-4029-A8A4-83B1F4C33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45" name="Freeform 46">
              <a:extLst>
                <a:ext uri="{FF2B5EF4-FFF2-40B4-BE49-F238E27FC236}">
                  <a16:creationId xmlns:a16="http://schemas.microsoft.com/office/drawing/2014/main" id="{8DFFA533-7642-4F1A-BC19-51A24A41D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46" name="Freeform 47">
              <a:extLst>
                <a:ext uri="{FF2B5EF4-FFF2-40B4-BE49-F238E27FC236}">
                  <a16:creationId xmlns:a16="http://schemas.microsoft.com/office/drawing/2014/main" id="{A2CE88C0-9231-420F-8CB7-8552BD199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47" name="Freeform 48">
              <a:extLst>
                <a:ext uri="{FF2B5EF4-FFF2-40B4-BE49-F238E27FC236}">
                  <a16:creationId xmlns:a16="http://schemas.microsoft.com/office/drawing/2014/main" id="{435934AC-DC87-455E-97ED-81265B075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48" name="Freeform 49">
              <a:extLst>
                <a:ext uri="{FF2B5EF4-FFF2-40B4-BE49-F238E27FC236}">
                  <a16:creationId xmlns:a16="http://schemas.microsoft.com/office/drawing/2014/main" id="{19BE2EC3-76F9-443F-9721-873AAB0F66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49" name="Freeform 50">
              <a:extLst>
                <a:ext uri="{FF2B5EF4-FFF2-40B4-BE49-F238E27FC236}">
                  <a16:creationId xmlns:a16="http://schemas.microsoft.com/office/drawing/2014/main" id="{BA03FE37-D140-4363-920F-F1B63A0C6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50" name="Freeform 51">
              <a:extLst>
                <a:ext uri="{FF2B5EF4-FFF2-40B4-BE49-F238E27FC236}">
                  <a16:creationId xmlns:a16="http://schemas.microsoft.com/office/drawing/2014/main" id="{A9F4B142-F052-433F-9D36-E70FBEF64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51" name="Freeform 52">
              <a:extLst>
                <a:ext uri="{FF2B5EF4-FFF2-40B4-BE49-F238E27FC236}">
                  <a16:creationId xmlns:a16="http://schemas.microsoft.com/office/drawing/2014/main" id="{067A4DD7-786E-4CAA-959D-74EC3F0BA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52" name="Freeform 53">
              <a:extLst>
                <a:ext uri="{FF2B5EF4-FFF2-40B4-BE49-F238E27FC236}">
                  <a16:creationId xmlns:a16="http://schemas.microsoft.com/office/drawing/2014/main" id="{913D8367-6C60-4882-9F94-603DAB2D7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53" name="Freeform 54">
              <a:extLst>
                <a:ext uri="{FF2B5EF4-FFF2-40B4-BE49-F238E27FC236}">
                  <a16:creationId xmlns:a16="http://schemas.microsoft.com/office/drawing/2014/main" id="{2CC1C28D-9EF6-4183-962E-8FB719D78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54" name="Freeform 55">
              <a:extLst>
                <a:ext uri="{FF2B5EF4-FFF2-40B4-BE49-F238E27FC236}">
                  <a16:creationId xmlns:a16="http://schemas.microsoft.com/office/drawing/2014/main" id="{EFD6EC3A-E488-436A-A0F4-501185109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55" name="Freeform 56">
              <a:extLst>
                <a:ext uri="{FF2B5EF4-FFF2-40B4-BE49-F238E27FC236}">
                  <a16:creationId xmlns:a16="http://schemas.microsoft.com/office/drawing/2014/main" id="{15949299-FE18-44BD-AEE6-246033218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56" name="Freeform 57">
              <a:extLst>
                <a:ext uri="{FF2B5EF4-FFF2-40B4-BE49-F238E27FC236}">
                  <a16:creationId xmlns:a16="http://schemas.microsoft.com/office/drawing/2014/main" id="{1CD79557-B05D-4EB3-A62D-FF6E12670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57" name="Freeform 58">
              <a:extLst>
                <a:ext uri="{FF2B5EF4-FFF2-40B4-BE49-F238E27FC236}">
                  <a16:creationId xmlns:a16="http://schemas.microsoft.com/office/drawing/2014/main" id="{0A2830C4-881B-457E-A7CC-223D351E6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76C7A88A-6F77-4F61-ADC8-D75FE193B839}"/>
              </a:ext>
            </a:extLst>
          </p:cNvPr>
          <p:cNvSpPr txBox="1">
            <a:spLocks noRot="1" noChangeArrowheads="1"/>
          </p:cNvSpPr>
          <p:nvPr>
            <p:custDataLst>
              <p:tags r:id="rId1"/>
            </p:custDataLst>
          </p:nvPr>
        </p:nvSpPr>
        <p:spPr>
          <a:xfrm>
            <a:off x="6940061" y="1827746"/>
            <a:ext cx="4424847" cy="2342271"/>
          </a:xfrm>
          <a:prstGeom prst="rect">
            <a:avLst/>
          </a:prstGeom>
          <a:solidFill>
            <a:srgbClr val="D3594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base">
              <a:spcAft>
                <a:spcPts val="600"/>
              </a:spcAft>
              <a:defRPr/>
            </a:pPr>
            <a:r>
              <a:rPr lang="en-US" altLang="en-US" sz="4800" b="1" cap="all" dirty="0"/>
              <a:t>Anxiety Sensitivity (AS)</a:t>
            </a:r>
          </a:p>
        </p:txBody>
      </p:sp>
      <p:sp>
        <p:nvSpPr>
          <p:cNvPr id="41158" name="Snip Diagonal Corner Rectangle 101">
            <a:extLst>
              <a:ext uri="{FF2B5EF4-FFF2-40B4-BE49-F238E27FC236}">
                <a16:creationId xmlns:a16="http://schemas.microsoft.com/office/drawing/2014/main" id="{39684A0D-174E-44F2-9782-9ADBEC425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-2"/>
            <a:ext cx="6084115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3" name="Picture 10" descr="Image result for Anxious tee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5" r="18428" b="3"/>
          <a:stretch/>
        </p:blipFill>
        <p:spPr bwMode="auto">
          <a:xfrm>
            <a:off x="2534146" y="3209544"/>
            <a:ext cx="3383280" cy="36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4" descr="Image result for nail biting teen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88"/>
          <a:stretch/>
        </p:blipFill>
        <p:spPr bwMode="auto">
          <a:xfrm>
            <a:off x="-499" y="10"/>
            <a:ext cx="3835570" cy="3899748"/>
          </a:xfrm>
          <a:custGeom>
            <a:avLst/>
            <a:gdLst/>
            <a:ahLst/>
            <a:cxnLst/>
            <a:rect l="l" t="t" r="r" b="b"/>
            <a:pathLst>
              <a:path w="4551358" h="3899758">
                <a:moveTo>
                  <a:pt x="0" y="0"/>
                </a:moveTo>
                <a:lnTo>
                  <a:pt x="4551358" y="0"/>
                </a:lnTo>
                <a:lnTo>
                  <a:pt x="4551358" y="3077500"/>
                </a:lnTo>
                <a:lnTo>
                  <a:pt x="2843111" y="3077500"/>
                </a:lnTo>
                <a:lnTo>
                  <a:pt x="2843111" y="3899758"/>
                </a:lnTo>
                <a:lnTo>
                  <a:pt x="0" y="389975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12" descr="Image result for shy teen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r="1" b="1"/>
          <a:stretch/>
        </p:blipFill>
        <p:spPr bwMode="auto">
          <a:xfrm>
            <a:off x="3959679" y="-268"/>
            <a:ext cx="1972162" cy="308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6" descr="Image result for teen anxious smoki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9" r="18964" b="-1"/>
          <a:stretch/>
        </p:blipFill>
        <p:spPr bwMode="auto">
          <a:xfrm>
            <a:off x="-6349" y="4041648"/>
            <a:ext cx="2408181" cy="28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592293" y="5410199"/>
            <a:ext cx="7710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34BC83-6FFE-46CD-928B-C66319786700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pSp>
        <p:nvGrpSpPr>
          <p:cNvPr id="41159" name="Group 41158">
            <a:extLst>
              <a:ext uri="{FF2B5EF4-FFF2-40B4-BE49-F238E27FC236}">
                <a16:creationId xmlns:a16="http://schemas.microsoft.com/office/drawing/2014/main" id="{3A6F8BBF-106C-4679-9E54-7E2F94006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1160" name="Freeform 32">
              <a:extLst>
                <a:ext uri="{FF2B5EF4-FFF2-40B4-BE49-F238E27FC236}">
                  <a16:creationId xmlns:a16="http://schemas.microsoft.com/office/drawing/2014/main" id="{ACE3733F-770D-46FC-8210-8B76FE07F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61" name="Freeform 33">
              <a:extLst>
                <a:ext uri="{FF2B5EF4-FFF2-40B4-BE49-F238E27FC236}">
                  <a16:creationId xmlns:a16="http://schemas.microsoft.com/office/drawing/2014/main" id="{5228F276-36A2-43B0-A968-C11F6415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62" name="Freeform 34">
              <a:extLst>
                <a:ext uri="{FF2B5EF4-FFF2-40B4-BE49-F238E27FC236}">
                  <a16:creationId xmlns:a16="http://schemas.microsoft.com/office/drawing/2014/main" id="{056149B6-0373-4451-B7EF-EF3618C87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63" name="Freeform 35">
              <a:extLst>
                <a:ext uri="{FF2B5EF4-FFF2-40B4-BE49-F238E27FC236}">
                  <a16:creationId xmlns:a16="http://schemas.microsoft.com/office/drawing/2014/main" id="{4C3B9097-DBB3-4FB8-B286-E8DFDF929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64" name="Freeform 36">
              <a:extLst>
                <a:ext uri="{FF2B5EF4-FFF2-40B4-BE49-F238E27FC236}">
                  <a16:creationId xmlns:a16="http://schemas.microsoft.com/office/drawing/2014/main" id="{64C81A9B-7788-4705-B39C-5990B988C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65" name="Freeform 37">
              <a:extLst>
                <a:ext uri="{FF2B5EF4-FFF2-40B4-BE49-F238E27FC236}">
                  <a16:creationId xmlns:a16="http://schemas.microsoft.com/office/drawing/2014/main" id="{8A176928-4896-4028-8ABA-EE61FC837A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66" name="Freeform 38">
              <a:extLst>
                <a:ext uri="{FF2B5EF4-FFF2-40B4-BE49-F238E27FC236}">
                  <a16:creationId xmlns:a16="http://schemas.microsoft.com/office/drawing/2014/main" id="{48A48D83-1DB4-45DB-9974-C8291C817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67" name="Freeform 39">
              <a:extLst>
                <a:ext uri="{FF2B5EF4-FFF2-40B4-BE49-F238E27FC236}">
                  <a16:creationId xmlns:a16="http://schemas.microsoft.com/office/drawing/2014/main" id="{B9FA6F27-EEB9-4C4C-B344-3B900B29B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68" name="Freeform 40">
              <a:extLst>
                <a:ext uri="{FF2B5EF4-FFF2-40B4-BE49-F238E27FC236}">
                  <a16:creationId xmlns:a16="http://schemas.microsoft.com/office/drawing/2014/main" id="{EFC49FBE-B643-468A-99FA-78AA005B0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69" name="Rectangle 41">
              <a:extLst>
                <a:ext uri="{FF2B5EF4-FFF2-40B4-BE49-F238E27FC236}">
                  <a16:creationId xmlns:a16="http://schemas.microsoft.com/office/drawing/2014/main" id="{1629EF65-DC38-4DA1-84C1-6272312D1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1CE502F-6D2E-47E6-A5B1-09352466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5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A949B-4661-4858-BB10-5BBCABD1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signs of anxiety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FCF79-ECF9-426C-AA81-3FE2D5A25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 get scared when I am nervous”</a:t>
            </a:r>
          </a:p>
          <a:p>
            <a:r>
              <a:rPr lang="en-US" dirty="0"/>
              <a:t>I get scared when  I experience unusual body sensations”</a:t>
            </a:r>
          </a:p>
          <a:p>
            <a:r>
              <a:rPr lang="en-US" dirty="0"/>
              <a:t>It scares me when I can’t focus”</a:t>
            </a:r>
          </a:p>
          <a:p>
            <a:r>
              <a:rPr lang="en-US" dirty="0"/>
              <a:t>“I won't know what do”</a:t>
            </a:r>
          </a:p>
          <a:p>
            <a:r>
              <a:rPr lang="en-US" dirty="0"/>
              <a:t>“Everyone can see that I am nervous”</a:t>
            </a:r>
          </a:p>
        </p:txBody>
      </p:sp>
    </p:spTree>
    <p:extLst>
      <p:ext uri="{BB962C8B-B14F-4D97-AF65-F5344CB8AC3E}">
        <p14:creationId xmlns:p14="http://schemas.microsoft.com/office/powerpoint/2010/main" val="427339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4CB5CC6F-11C1-4C07-87C0-F043993E8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5" name="Rectangle 74">
              <a:extLst>
                <a:ext uri="{FF2B5EF4-FFF2-40B4-BE49-F238E27FC236}">
                  <a16:creationId xmlns:a16="http://schemas.microsoft.com/office/drawing/2014/main" id="{FADA3C27-4EC6-4DCA-BB85-C75BAAE82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D8216BF-F79F-406D-A3B4-46744068A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6C16BE5-8A9A-432D-8A61-230FA0381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81779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2E852AB2-2672-41DF-9CF6-FCDEF1805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90283F1A-A49E-441D-BDF5-35B8BEE42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B0BC41A4-F3F1-4CD4-B266-D9DAA2171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Rectangle 8">
              <a:extLst>
                <a:ext uri="{FF2B5EF4-FFF2-40B4-BE49-F238E27FC236}">
                  <a16:creationId xmlns:a16="http://schemas.microsoft.com/office/drawing/2014/main" id="{6E29DA39-130F-41A1-A21E-4FB453948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39995AD4-F8DE-4CEB-B958-1DBF7EAC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D1F7DCE1-6887-4FE0-A7D7-3652030CF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4E46B0E1-9543-441D-AD1D-1308AF88C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E8C112C9-8D48-4612-AE0B-CF59EC743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2D16C38C-4A3B-4060-9A3B-C47DD6DE7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0A9B4CAA-8439-44B3-B738-2123169FA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8C6EF933-69B7-48C8-9337-4E0DEF6E7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B428AEFA-3C03-48AA-AEA5-8E3F58904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041D2508-FE53-47C0-887F-38BD1FB73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2C0392BD-D896-4A41-B18B-1389FE1F0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Freeform 19">
              <a:extLst>
                <a:ext uri="{FF2B5EF4-FFF2-40B4-BE49-F238E27FC236}">
                  <a16:creationId xmlns:a16="http://schemas.microsoft.com/office/drawing/2014/main" id="{B3272EA3-C600-441C-BFC9-ACFF90CD4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D8731AA3-BC2D-408B-9D72-C804B8B9E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BE934A31-790A-459C-A997-670583ADC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241F679B-BBF0-49DA-A9F3-D623BA752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0BDC4BE0-E1FF-48B5-A064-70F561454E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6" name="Freeform 24">
              <a:extLst>
                <a:ext uri="{FF2B5EF4-FFF2-40B4-BE49-F238E27FC236}">
                  <a16:creationId xmlns:a16="http://schemas.microsoft.com/office/drawing/2014/main" id="{245FC7BA-96DB-41CB-B43A-8EEE482C3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Freeform 25">
              <a:extLst>
                <a:ext uri="{FF2B5EF4-FFF2-40B4-BE49-F238E27FC236}">
                  <a16:creationId xmlns:a16="http://schemas.microsoft.com/office/drawing/2014/main" id="{3BBD03A9-646B-40EE-9A27-15297EC936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8" name="Freeform 26">
              <a:extLst>
                <a:ext uri="{FF2B5EF4-FFF2-40B4-BE49-F238E27FC236}">
                  <a16:creationId xmlns:a16="http://schemas.microsoft.com/office/drawing/2014/main" id="{4D738FC2-47B4-4BC9-B109-05C56DC00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148BE0A7-2537-452C-BA13-B78D302CB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CF6A9D45-D849-4BF5-BBA0-D7BE29B88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13F44E41-B5E8-472D-80F2-4539AD3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CE052494-AAF2-4C3C-A072-317B7F987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90345C3D-13FE-4815-9563-58A52B457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37908D29-2BB3-4D6C-92DB-864F63057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" name="Rectangle 33">
              <a:extLst>
                <a:ext uri="{FF2B5EF4-FFF2-40B4-BE49-F238E27FC236}">
                  <a16:creationId xmlns:a16="http://schemas.microsoft.com/office/drawing/2014/main" id="{174B5792-73C4-4FBF-BAD9-F9A5BBC59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D4741BB8-0638-4A06-85A7-69FE81BC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FBDB982D-6E9A-426E-86B1-69031E104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400B8260-9575-48DB-9175-B1C853024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52FB1DD3-BAEC-4974-89F5-36B695945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E51161AB-FDC1-4703-9C29-C410366B9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Freeform 39">
              <a:extLst>
                <a:ext uri="{FF2B5EF4-FFF2-40B4-BE49-F238E27FC236}">
                  <a16:creationId xmlns:a16="http://schemas.microsoft.com/office/drawing/2014/main" id="{DE6123AD-33B5-429C-B8F7-DB1A8FDAB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2" name="Freeform 40">
              <a:extLst>
                <a:ext uri="{FF2B5EF4-FFF2-40B4-BE49-F238E27FC236}">
                  <a16:creationId xmlns:a16="http://schemas.microsoft.com/office/drawing/2014/main" id="{8C454A1D-B20A-4994-8C14-EE5DD3B99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Freeform 41">
              <a:extLst>
                <a:ext uri="{FF2B5EF4-FFF2-40B4-BE49-F238E27FC236}">
                  <a16:creationId xmlns:a16="http://schemas.microsoft.com/office/drawing/2014/main" id="{CFA7BB74-790B-45D7-B94B-DD4D83ED8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Freeform 42">
              <a:extLst>
                <a:ext uri="{FF2B5EF4-FFF2-40B4-BE49-F238E27FC236}">
                  <a16:creationId xmlns:a16="http://schemas.microsoft.com/office/drawing/2014/main" id="{19BBC3FC-0052-4BDB-8D6A-421E07EE2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Freeform 43">
              <a:extLst>
                <a:ext uri="{FF2B5EF4-FFF2-40B4-BE49-F238E27FC236}">
                  <a16:creationId xmlns:a16="http://schemas.microsoft.com/office/drawing/2014/main" id="{42A3E4B3-707A-4D0A-BEED-61A77E96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Freeform 44">
              <a:extLst>
                <a:ext uri="{FF2B5EF4-FFF2-40B4-BE49-F238E27FC236}">
                  <a16:creationId xmlns:a16="http://schemas.microsoft.com/office/drawing/2014/main" id="{089BBE83-D985-45E9-B442-1326F6FBA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Rectangle 45">
              <a:extLst>
                <a:ext uri="{FF2B5EF4-FFF2-40B4-BE49-F238E27FC236}">
                  <a16:creationId xmlns:a16="http://schemas.microsoft.com/office/drawing/2014/main" id="{FE1B194F-F703-4020-92ED-DBDB5C234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Freeform 46">
              <a:extLst>
                <a:ext uri="{FF2B5EF4-FFF2-40B4-BE49-F238E27FC236}">
                  <a16:creationId xmlns:a16="http://schemas.microsoft.com/office/drawing/2014/main" id="{D7A22662-B7AF-4857-AD78-716690A26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Freeform 47">
              <a:extLst>
                <a:ext uri="{FF2B5EF4-FFF2-40B4-BE49-F238E27FC236}">
                  <a16:creationId xmlns:a16="http://schemas.microsoft.com/office/drawing/2014/main" id="{62C16BE5-0C4B-48FC-ABA4-36A8F2DFE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Freeform 48">
              <a:extLst>
                <a:ext uri="{FF2B5EF4-FFF2-40B4-BE49-F238E27FC236}">
                  <a16:creationId xmlns:a16="http://schemas.microsoft.com/office/drawing/2014/main" id="{C2327DB7-B7F2-4829-909E-A03D62252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Freeform 49">
              <a:extLst>
                <a:ext uri="{FF2B5EF4-FFF2-40B4-BE49-F238E27FC236}">
                  <a16:creationId xmlns:a16="http://schemas.microsoft.com/office/drawing/2014/main" id="{167918EB-9EB1-413F-8C39-F018CCDCC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Freeform 50">
              <a:extLst>
                <a:ext uri="{FF2B5EF4-FFF2-40B4-BE49-F238E27FC236}">
                  <a16:creationId xmlns:a16="http://schemas.microsoft.com/office/drawing/2014/main" id="{B971E245-631A-4364-A177-C1D1B6B4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Freeform 51">
              <a:extLst>
                <a:ext uri="{FF2B5EF4-FFF2-40B4-BE49-F238E27FC236}">
                  <a16:creationId xmlns:a16="http://schemas.microsoft.com/office/drawing/2014/main" id="{1D4C1872-66E3-45EB-BDE7-26C02A17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Freeform 52">
              <a:extLst>
                <a:ext uri="{FF2B5EF4-FFF2-40B4-BE49-F238E27FC236}">
                  <a16:creationId xmlns:a16="http://schemas.microsoft.com/office/drawing/2014/main" id="{D2BC0771-493C-4FEF-958F-859C53924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Freeform 53">
              <a:extLst>
                <a:ext uri="{FF2B5EF4-FFF2-40B4-BE49-F238E27FC236}">
                  <a16:creationId xmlns:a16="http://schemas.microsoft.com/office/drawing/2014/main" id="{E339169B-1EE1-4E4F-BA0C-BD3AD57FD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Freeform 54">
              <a:extLst>
                <a:ext uri="{FF2B5EF4-FFF2-40B4-BE49-F238E27FC236}">
                  <a16:creationId xmlns:a16="http://schemas.microsoft.com/office/drawing/2014/main" id="{BBC80538-8C59-46A3-B187-66C9A6D3F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Freeform 55">
              <a:extLst>
                <a:ext uri="{FF2B5EF4-FFF2-40B4-BE49-F238E27FC236}">
                  <a16:creationId xmlns:a16="http://schemas.microsoft.com/office/drawing/2014/main" id="{C5F9090C-11D8-4272-815D-11B1911DA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Freeform 56">
              <a:extLst>
                <a:ext uri="{FF2B5EF4-FFF2-40B4-BE49-F238E27FC236}">
                  <a16:creationId xmlns:a16="http://schemas.microsoft.com/office/drawing/2014/main" id="{A361F786-6FA9-4EAD-81EF-BF4734D46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9" name="Freeform 57">
              <a:extLst>
                <a:ext uri="{FF2B5EF4-FFF2-40B4-BE49-F238E27FC236}">
                  <a16:creationId xmlns:a16="http://schemas.microsoft.com/office/drawing/2014/main" id="{63B2A436-CEC8-477C-ACDD-6E5D2ABBC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Freeform 58">
              <a:extLst>
                <a:ext uri="{FF2B5EF4-FFF2-40B4-BE49-F238E27FC236}">
                  <a16:creationId xmlns:a16="http://schemas.microsoft.com/office/drawing/2014/main" id="{7FAE92CD-EBFF-4DB4-9F5D-00D33E902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684BC1-1D71-4483-BA5D-70DDA0A4C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209" y="618518"/>
            <a:ext cx="5877676" cy="147857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Sadness, hopelessness, Depression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8C3DE-738E-4460-95B7-A94D053F18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722" b="2"/>
          <a:stretch/>
        </p:blipFill>
        <p:spPr>
          <a:xfrm>
            <a:off x="-5597" y="1"/>
            <a:ext cx="4635583" cy="3427413"/>
          </a:xfrm>
          <a:custGeom>
            <a:avLst/>
            <a:gdLst/>
            <a:ahLst/>
            <a:cxnLst/>
            <a:rect l="l" t="t" r="r" b="b"/>
            <a:pathLst>
              <a:path w="4635583" h="3427413">
                <a:moveTo>
                  <a:pt x="0" y="0"/>
                </a:moveTo>
                <a:lnTo>
                  <a:pt x="4635583" y="0"/>
                </a:lnTo>
                <a:lnTo>
                  <a:pt x="4635583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D592BB-3CAC-4B11-BCB2-60EBF8299B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081" r="-2" b="-2"/>
          <a:stretch/>
        </p:blipFill>
        <p:spPr>
          <a:xfrm>
            <a:off x="-5597" y="3427414"/>
            <a:ext cx="4635583" cy="3430587"/>
          </a:xfrm>
          <a:custGeom>
            <a:avLst/>
            <a:gdLst/>
            <a:ahLst/>
            <a:cxnLst/>
            <a:rect l="l" t="t" r="r" b="b"/>
            <a:pathLst>
              <a:path w="4635583" h="3430587">
                <a:moveTo>
                  <a:pt x="0" y="0"/>
                </a:moveTo>
                <a:lnTo>
                  <a:pt x="4635583" y="0"/>
                </a:lnTo>
                <a:lnTo>
                  <a:pt x="4635583" y="3430587"/>
                </a:lnTo>
                <a:lnTo>
                  <a:pt x="0" y="3430587"/>
                </a:lnTo>
                <a:close/>
              </a:path>
            </a:pathLst>
          </a:custGeom>
        </p:spPr>
      </p:pic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104AA93-67FD-43AC-92F9-5840A89E4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2483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5AE1CAD-A877-4C0B-91F7-CA9C684C9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4635583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A98F8-A11C-4154-99A1-28353B271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209" y="2249487"/>
            <a:ext cx="5877677" cy="3541714"/>
          </a:xfrm>
        </p:spPr>
        <p:txBody>
          <a:bodyPr>
            <a:normAutofit/>
          </a:bodyPr>
          <a:lstStyle/>
          <a:p>
            <a:r>
              <a:rPr lang="en-US" dirty="0"/>
              <a:t>Everyone gets sad</a:t>
            </a:r>
          </a:p>
          <a:p>
            <a:r>
              <a:rPr lang="en-US" dirty="0"/>
              <a:t>Natural reaction to stresses like loss and traumatic experiences</a:t>
            </a:r>
          </a:p>
          <a:p>
            <a:r>
              <a:rPr lang="en-US" dirty="0"/>
              <a:t>But sadness can become persistent – hopelessness/depression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478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10258</TotalTime>
  <Words>567</Words>
  <Application>Microsoft Office PowerPoint</Application>
  <PresentationFormat>Widescreen</PresentationFormat>
  <Paragraphs>95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Tw Cen MT</vt:lpstr>
      <vt:lpstr>Circuit</vt:lpstr>
      <vt:lpstr>Anxiety and Depression in youth:  what you can do to help them.</vt:lpstr>
      <vt:lpstr>Anxiety and Depression in youth</vt:lpstr>
      <vt:lpstr>Anxiety is common</vt:lpstr>
      <vt:lpstr>Anxiety and Performance (Inverted U-shaped curve)</vt:lpstr>
      <vt:lpstr>Early signs  of Anxiety Problems</vt:lpstr>
      <vt:lpstr>sources of problematic anxiety</vt:lpstr>
      <vt:lpstr>PowerPoint Presentation</vt:lpstr>
      <vt:lpstr>Early signs of anxiety sensitivity</vt:lpstr>
      <vt:lpstr>Sadness, hopelessness, Depression </vt:lpstr>
      <vt:lpstr>Early signs of Depression</vt:lpstr>
      <vt:lpstr>Causes of hopelessness and Depression </vt:lpstr>
      <vt:lpstr>PowerPoint Presentation</vt:lpstr>
      <vt:lpstr>Early Signs of negative thinking</vt:lpstr>
      <vt:lpstr>How our children respond to it is the key</vt:lpstr>
      <vt:lpstr>Maladaptive coping  (makes the problem worse in the future)</vt:lpstr>
      <vt:lpstr>Effective coping – positive healthy coping</vt:lpstr>
      <vt:lpstr>What can parents do to help?</vt:lpstr>
      <vt:lpstr>What to do if things just keep getting worse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important concepts to include: .</dc:title>
  <dc:creator>Krank, Marvin</dc:creator>
  <cp:lastModifiedBy>Krank, Marvin</cp:lastModifiedBy>
  <cp:revision>23</cp:revision>
  <dcterms:created xsi:type="dcterms:W3CDTF">2024-10-30T00:08:28Z</dcterms:created>
  <dcterms:modified xsi:type="dcterms:W3CDTF">2024-11-06T17:49:43Z</dcterms:modified>
</cp:coreProperties>
</file>